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7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8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466" r:id="rId2"/>
    <p:sldId id="467" r:id="rId3"/>
    <p:sldId id="468" r:id="rId4"/>
    <p:sldId id="471" r:id="rId5"/>
    <p:sldId id="473" r:id="rId6"/>
    <p:sldId id="477" r:id="rId7"/>
    <p:sldId id="478" r:id="rId8"/>
    <p:sldId id="479" r:id="rId9"/>
  </p:sldIdLst>
  <p:sldSz cx="9144000" cy="6858000" type="screen4x3"/>
  <p:notesSz cx="6784975" cy="9906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2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2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2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2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2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2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2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2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2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1F2610"/>
    <a:srgbClr val="855F1B"/>
    <a:srgbClr val="FF3300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E46F7D4-2FE3-4B7F-96D8-19D078F1CA6D}" v="22" dt="2023-09-12T06:30:17.4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551" autoAdjust="0"/>
    <p:restoredTop sz="82823" autoAdjust="0"/>
  </p:normalViewPr>
  <p:slideViewPr>
    <p:cSldViewPr>
      <p:cViewPr varScale="1">
        <p:scale>
          <a:sx n="71" d="100"/>
          <a:sy n="71" d="100"/>
        </p:scale>
        <p:origin x="139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men Ferrando" userId="19a826dbfde2ff8b" providerId="LiveId" clId="{AE46F7D4-2FE3-4B7F-96D8-19D078F1CA6D}"/>
    <pc:docChg chg="modSld">
      <pc:chgData name="Carmen Ferrando" userId="19a826dbfde2ff8b" providerId="LiveId" clId="{AE46F7D4-2FE3-4B7F-96D8-19D078F1CA6D}" dt="2023-09-12T06:30:17.490" v="20" actId="20577"/>
      <pc:docMkLst>
        <pc:docMk/>
      </pc:docMkLst>
      <pc:sldChg chg="modSp">
        <pc:chgData name="Carmen Ferrando" userId="19a826dbfde2ff8b" providerId="LiveId" clId="{AE46F7D4-2FE3-4B7F-96D8-19D078F1CA6D}" dt="2023-09-12T06:29:14.058" v="18" actId="255"/>
        <pc:sldMkLst>
          <pc:docMk/>
          <pc:sldMk cId="2264368700" sldId="467"/>
        </pc:sldMkLst>
        <pc:graphicFrameChg chg="mod">
          <ac:chgData name="Carmen Ferrando" userId="19a826dbfde2ff8b" providerId="LiveId" clId="{AE46F7D4-2FE3-4B7F-96D8-19D078F1CA6D}" dt="2023-09-12T06:29:14.058" v="18" actId="255"/>
          <ac:graphicFrameMkLst>
            <pc:docMk/>
            <pc:sldMk cId="2264368700" sldId="467"/>
            <ac:graphicFrameMk id="7" creationId="{00000000-0000-0000-0000-000000000000}"/>
          </ac:graphicFrameMkLst>
        </pc:graphicFrameChg>
      </pc:sldChg>
      <pc:sldChg chg="modSp">
        <pc:chgData name="Carmen Ferrando" userId="19a826dbfde2ff8b" providerId="LiveId" clId="{AE46F7D4-2FE3-4B7F-96D8-19D078F1CA6D}" dt="2023-09-12T06:30:17.490" v="20" actId="20577"/>
        <pc:sldMkLst>
          <pc:docMk/>
          <pc:sldMk cId="3885897199" sldId="471"/>
        </pc:sldMkLst>
        <pc:graphicFrameChg chg="mod">
          <ac:chgData name="Carmen Ferrando" userId="19a826dbfde2ff8b" providerId="LiveId" clId="{AE46F7D4-2FE3-4B7F-96D8-19D078F1CA6D}" dt="2023-09-12T06:30:17.490" v="20" actId="20577"/>
          <ac:graphicFrameMkLst>
            <pc:docMk/>
            <pc:sldMk cId="3885897199" sldId="471"/>
            <ac:graphicFrameMk id="5" creationId="{00000000-0000-0000-0000-000000000000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892CCD-AABD-48C6-B1AD-03CD73BEE807}" type="doc">
      <dgm:prSet loTypeId="urn:microsoft.com/office/officeart/2005/8/layout/list1" loCatId="list" qsTypeId="urn:microsoft.com/office/officeart/2005/8/quickstyle/3d7" qsCatId="3D" csTypeId="urn:microsoft.com/office/officeart/2005/8/colors/accent3_2" csCatId="accent3" phldr="1"/>
      <dgm:spPr/>
      <dgm:t>
        <a:bodyPr/>
        <a:lstStyle/>
        <a:p>
          <a:endParaRPr lang="sk-SK"/>
        </a:p>
      </dgm:t>
    </dgm:pt>
    <dgm:pt modelId="{668A696D-6B86-42CA-9C58-CDCF218A7D1E}">
      <dgm:prSet phldrT="[Text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ES" sz="3000" b="1" noProof="0" dirty="0">
              <a:solidFill>
                <a:schemeClr val="tx1"/>
              </a:solidFill>
            </a:rPr>
            <a:t>Periodo de implementación</a:t>
          </a:r>
        </a:p>
      </dgm:t>
    </dgm:pt>
    <dgm:pt modelId="{9E8E9307-AE31-47E1-93C1-556F618C2D6C}" type="parTrans" cxnId="{371EA4ED-1D1C-4EDB-9724-F7FFDE1674CB}">
      <dgm:prSet/>
      <dgm:spPr/>
      <dgm:t>
        <a:bodyPr/>
        <a:lstStyle/>
        <a:p>
          <a:endParaRPr lang="sk-SK" sz="2000" b="1">
            <a:solidFill>
              <a:srgbClr val="002060"/>
            </a:solidFill>
          </a:endParaRPr>
        </a:p>
      </dgm:t>
    </dgm:pt>
    <dgm:pt modelId="{43F55DE0-A6F0-44C1-9B76-778C6B32EEB3}" type="sibTrans" cxnId="{371EA4ED-1D1C-4EDB-9724-F7FFDE1674CB}">
      <dgm:prSet/>
      <dgm:spPr/>
      <dgm:t>
        <a:bodyPr/>
        <a:lstStyle/>
        <a:p>
          <a:endParaRPr lang="sk-SK" sz="2000" b="1">
            <a:solidFill>
              <a:srgbClr val="002060"/>
            </a:solidFill>
          </a:endParaRPr>
        </a:p>
      </dgm:t>
    </dgm:pt>
    <dgm:pt modelId="{FD5E6CF5-8A15-4688-8A46-DC02518E2B3F}">
      <dgm:prSet phldrT="[Text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es-ES" sz="2500" b="1">
              <a:solidFill>
                <a:schemeClr val="tx1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+mj-lt"/>
              <a:cs typeface="Arial" pitchFamily="34" charset="0"/>
            </a:rPr>
            <a:t>1/2018 – 8/2021</a:t>
          </a:r>
        </a:p>
      </dgm:t>
    </dgm:pt>
    <dgm:pt modelId="{03BEC745-882D-459B-8371-D5DBDA8951EA}" type="parTrans" cxnId="{2745989B-6A1E-48B2-99FA-128801BA337B}">
      <dgm:prSet/>
      <dgm:spPr/>
      <dgm:t>
        <a:bodyPr/>
        <a:lstStyle/>
        <a:p>
          <a:endParaRPr lang="sk-SK" sz="2000"/>
        </a:p>
      </dgm:t>
    </dgm:pt>
    <dgm:pt modelId="{E9CB1A4E-724A-4FEF-8258-029DD5DADDED}" type="sibTrans" cxnId="{2745989B-6A1E-48B2-99FA-128801BA337B}">
      <dgm:prSet/>
      <dgm:spPr/>
      <dgm:t>
        <a:bodyPr/>
        <a:lstStyle/>
        <a:p>
          <a:endParaRPr lang="sk-SK" sz="2000"/>
        </a:p>
      </dgm:t>
    </dgm:pt>
    <dgm:pt modelId="{3A1EBF56-2BAF-4C20-9725-D2CE66F23097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es-ES" sz="2400" b="1" noProof="0" dirty="0"/>
            <a:t>Demandantes de empleo en situación de desempleo de larga duración (divididos en dos grupos según la duración del registro, de 12 a 24 meses y más de 24 meses).</a:t>
          </a:r>
        </a:p>
      </dgm:t>
    </dgm:pt>
    <dgm:pt modelId="{DC68A83B-346B-4273-B000-42192C7002D3}" type="parTrans" cxnId="{9D883F21-57DC-4EFD-9F36-F91A98042B89}">
      <dgm:prSet/>
      <dgm:spPr/>
      <dgm:t>
        <a:bodyPr/>
        <a:lstStyle/>
        <a:p>
          <a:endParaRPr lang="sk-SK" sz="2000"/>
        </a:p>
      </dgm:t>
    </dgm:pt>
    <dgm:pt modelId="{9DDF3417-67FC-4C23-9125-4F8071E988E9}" type="sibTrans" cxnId="{9D883F21-57DC-4EFD-9F36-F91A98042B89}">
      <dgm:prSet/>
      <dgm:spPr/>
      <dgm:t>
        <a:bodyPr/>
        <a:lstStyle/>
        <a:p>
          <a:endParaRPr lang="sk-SK" sz="2000"/>
        </a:p>
      </dgm:t>
    </dgm:pt>
    <dgm:pt modelId="{1CC1D67C-BCBE-4C50-B09D-1D172BAD637D}">
      <dgm:prSet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ES" sz="3000" b="1" noProof="0" dirty="0">
              <a:solidFill>
                <a:schemeClr val="tx1"/>
              </a:solidFill>
            </a:rPr>
            <a:t>Grupo objetivo</a:t>
          </a:r>
        </a:p>
      </dgm:t>
    </dgm:pt>
    <dgm:pt modelId="{D318DF8E-7D62-43BF-A6B5-F7B7A7987242}" type="sibTrans" cxnId="{D2DC4BBB-AEFD-4117-93CA-8129D2CAA2D7}">
      <dgm:prSet/>
      <dgm:spPr/>
      <dgm:t>
        <a:bodyPr/>
        <a:lstStyle/>
        <a:p>
          <a:endParaRPr lang="sk-SK" sz="2000" b="1">
            <a:solidFill>
              <a:srgbClr val="002060"/>
            </a:solidFill>
          </a:endParaRPr>
        </a:p>
      </dgm:t>
    </dgm:pt>
    <dgm:pt modelId="{D9AF4D86-AC33-4B52-8C77-6500D83B6B6A}" type="parTrans" cxnId="{D2DC4BBB-AEFD-4117-93CA-8129D2CAA2D7}">
      <dgm:prSet/>
      <dgm:spPr/>
      <dgm:t>
        <a:bodyPr/>
        <a:lstStyle/>
        <a:p>
          <a:endParaRPr lang="sk-SK" sz="2000" b="1">
            <a:solidFill>
              <a:srgbClr val="002060"/>
            </a:solidFill>
          </a:endParaRPr>
        </a:p>
      </dgm:t>
    </dgm:pt>
    <dgm:pt modelId="{AFFE1252-D9AD-4EB5-B79C-30D674A26E66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es-ES" sz="2400" b="1" noProof="0" dirty="0"/>
            <a:t>10 sesiones para desempleados de 12 a 24 meses o 15 sesiones para desempleados de más de 24 meses en modalidad de sesión individual y también grupal.</a:t>
          </a:r>
        </a:p>
      </dgm:t>
    </dgm:pt>
    <dgm:pt modelId="{E753679A-5844-4DB9-8024-9EE098351C9F}" type="parTrans" cxnId="{7BB02C62-5616-4F23-A6F1-016B582CA74D}">
      <dgm:prSet/>
      <dgm:spPr/>
      <dgm:t>
        <a:bodyPr/>
        <a:lstStyle/>
        <a:p>
          <a:endParaRPr lang="sk-SK"/>
        </a:p>
      </dgm:t>
    </dgm:pt>
    <dgm:pt modelId="{8A659175-12B2-4BBA-8ED4-A6697EF66379}" type="sibTrans" cxnId="{7BB02C62-5616-4F23-A6F1-016B582CA74D}">
      <dgm:prSet/>
      <dgm:spPr/>
      <dgm:t>
        <a:bodyPr/>
        <a:lstStyle/>
        <a:p>
          <a:endParaRPr lang="sk-SK"/>
        </a:p>
      </dgm:t>
    </dgm:pt>
    <dgm:pt modelId="{ABBA34A8-75E1-4CA6-B88F-BC91ED0D7A01}">
      <dgm:prSet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ES" sz="3000" b="1" noProof="0">
              <a:solidFill>
                <a:schemeClr val="tx1"/>
              </a:solidFill>
            </a:rPr>
            <a:t>Servicios de asesoramiento profesional</a:t>
          </a:r>
        </a:p>
      </dgm:t>
    </dgm:pt>
    <dgm:pt modelId="{2E7F44B5-5215-4B8E-B048-B8DDEDD09A52}" type="sibTrans" cxnId="{6923F36E-49DD-4534-BC7C-9E3EBB3F66A5}">
      <dgm:prSet/>
      <dgm:spPr/>
      <dgm:t>
        <a:bodyPr/>
        <a:lstStyle/>
        <a:p>
          <a:endParaRPr lang="sk-SK"/>
        </a:p>
      </dgm:t>
    </dgm:pt>
    <dgm:pt modelId="{A6794C31-CE34-4F8C-A356-1D9610317594}" type="parTrans" cxnId="{6923F36E-49DD-4534-BC7C-9E3EBB3F66A5}">
      <dgm:prSet/>
      <dgm:spPr/>
      <dgm:t>
        <a:bodyPr/>
        <a:lstStyle/>
        <a:p>
          <a:endParaRPr lang="sk-SK"/>
        </a:p>
      </dgm:t>
    </dgm:pt>
    <dgm:pt modelId="{59B4CC0B-103D-4D09-B639-C74545174ACB}" type="pres">
      <dgm:prSet presAssocID="{58892CCD-AABD-48C6-B1AD-03CD73BEE807}" presName="linear" presStyleCnt="0">
        <dgm:presLayoutVars>
          <dgm:dir/>
          <dgm:animLvl val="lvl"/>
          <dgm:resizeHandles val="exact"/>
        </dgm:presLayoutVars>
      </dgm:prSet>
      <dgm:spPr/>
    </dgm:pt>
    <dgm:pt modelId="{7886E518-9E43-4275-A14D-4B68AA2ED682}" type="pres">
      <dgm:prSet presAssocID="{668A696D-6B86-42CA-9C58-CDCF218A7D1E}" presName="parentLin" presStyleCnt="0"/>
      <dgm:spPr/>
    </dgm:pt>
    <dgm:pt modelId="{BB75E00F-06F6-4AC1-8F7D-5A6E26885376}" type="pres">
      <dgm:prSet presAssocID="{668A696D-6B86-42CA-9C58-CDCF218A7D1E}" presName="parentLeftMargin" presStyleLbl="node1" presStyleIdx="0" presStyleCnt="3"/>
      <dgm:spPr/>
    </dgm:pt>
    <dgm:pt modelId="{29795E7D-E55D-4050-8587-87BD40C0720B}" type="pres">
      <dgm:prSet presAssocID="{668A696D-6B86-42CA-9C58-CDCF218A7D1E}" presName="parentText" presStyleLbl="node1" presStyleIdx="0" presStyleCnt="3" custScaleX="142857">
        <dgm:presLayoutVars>
          <dgm:chMax val="0"/>
          <dgm:bulletEnabled val="1"/>
        </dgm:presLayoutVars>
      </dgm:prSet>
      <dgm:spPr/>
    </dgm:pt>
    <dgm:pt modelId="{4FF98935-C77E-4FAC-8F6D-9D9C863342B5}" type="pres">
      <dgm:prSet presAssocID="{668A696D-6B86-42CA-9C58-CDCF218A7D1E}" presName="negativeSpace" presStyleCnt="0"/>
      <dgm:spPr/>
    </dgm:pt>
    <dgm:pt modelId="{65C5BBED-04AF-49F0-973B-09874D016E7E}" type="pres">
      <dgm:prSet presAssocID="{668A696D-6B86-42CA-9C58-CDCF218A7D1E}" presName="childText" presStyleLbl="conFgAcc1" presStyleIdx="0" presStyleCnt="3">
        <dgm:presLayoutVars>
          <dgm:bulletEnabled val="1"/>
        </dgm:presLayoutVars>
      </dgm:prSet>
      <dgm:spPr/>
    </dgm:pt>
    <dgm:pt modelId="{7BB17E42-04A9-4CDC-8622-00EC8155B0F6}" type="pres">
      <dgm:prSet presAssocID="{43F55DE0-A6F0-44C1-9B76-778C6B32EEB3}" presName="spaceBetweenRectangles" presStyleCnt="0"/>
      <dgm:spPr/>
    </dgm:pt>
    <dgm:pt modelId="{2789F374-832C-45A0-856D-AD013F747FBD}" type="pres">
      <dgm:prSet presAssocID="{1CC1D67C-BCBE-4C50-B09D-1D172BAD637D}" presName="parentLin" presStyleCnt="0"/>
      <dgm:spPr/>
    </dgm:pt>
    <dgm:pt modelId="{DC484087-9C82-4471-B962-B644C01065D0}" type="pres">
      <dgm:prSet presAssocID="{1CC1D67C-BCBE-4C50-B09D-1D172BAD637D}" presName="parentLeftMargin" presStyleLbl="node1" presStyleIdx="0" presStyleCnt="3"/>
      <dgm:spPr/>
    </dgm:pt>
    <dgm:pt modelId="{4548AF5E-6F68-40D7-8C58-4865BBF4DA59}" type="pres">
      <dgm:prSet presAssocID="{1CC1D67C-BCBE-4C50-B09D-1D172BAD637D}" presName="parentText" presStyleLbl="node1" presStyleIdx="1" presStyleCnt="3" custScaleX="142857">
        <dgm:presLayoutVars>
          <dgm:chMax val="0"/>
          <dgm:bulletEnabled val="1"/>
        </dgm:presLayoutVars>
      </dgm:prSet>
      <dgm:spPr/>
    </dgm:pt>
    <dgm:pt modelId="{948BF92B-CA78-44A9-9528-2B1E1C994DCE}" type="pres">
      <dgm:prSet presAssocID="{1CC1D67C-BCBE-4C50-B09D-1D172BAD637D}" presName="negativeSpace" presStyleCnt="0"/>
      <dgm:spPr/>
    </dgm:pt>
    <dgm:pt modelId="{FCCDE229-519D-4954-968C-1EEACB0E4230}" type="pres">
      <dgm:prSet presAssocID="{1CC1D67C-BCBE-4C50-B09D-1D172BAD637D}" presName="childText" presStyleLbl="conFgAcc1" presStyleIdx="1" presStyleCnt="3" custLinFactNeighborX="-896" custLinFactNeighborY="60159">
        <dgm:presLayoutVars>
          <dgm:bulletEnabled val="1"/>
        </dgm:presLayoutVars>
      </dgm:prSet>
      <dgm:spPr/>
    </dgm:pt>
    <dgm:pt modelId="{805FCAD6-9C53-4A05-A673-08527E7D97DA}" type="pres">
      <dgm:prSet presAssocID="{D318DF8E-7D62-43BF-A6B5-F7B7A7987242}" presName="spaceBetweenRectangles" presStyleCnt="0"/>
      <dgm:spPr/>
    </dgm:pt>
    <dgm:pt modelId="{CEB300BC-14B6-4314-9E00-DBF8051C039E}" type="pres">
      <dgm:prSet presAssocID="{ABBA34A8-75E1-4CA6-B88F-BC91ED0D7A01}" presName="parentLin" presStyleCnt="0"/>
      <dgm:spPr/>
    </dgm:pt>
    <dgm:pt modelId="{F43E2359-30F6-456E-9808-4F7E1F65E8F6}" type="pres">
      <dgm:prSet presAssocID="{ABBA34A8-75E1-4CA6-B88F-BC91ED0D7A01}" presName="parentLeftMargin" presStyleLbl="node1" presStyleIdx="1" presStyleCnt="3" custScaleX="142857"/>
      <dgm:spPr/>
    </dgm:pt>
    <dgm:pt modelId="{F013A507-9F9E-48EB-8A5F-B18AD6F15265}" type="pres">
      <dgm:prSet presAssocID="{ABBA34A8-75E1-4CA6-B88F-BC91ED0D7A01}" presName="parentText" presStyleLbl="node1" presStyleIdx="2" presStyleCnt="3" custScaleX="189489" custLinFactNeighborX="-22167" custLinFactNeighborY="7708">
        <dgm:presLayoutVars>
          <dgm:chMax val="0"/>
          <dgm:bulletEnabled val="1"/>
        </dgm:presLayoutVars>
      </dgm:prSet>
      <dgm:spPr/>
    </dgm:pt>
    <dgm:pt modelId="{F8781BCE-E8E4-4F28-832E-2EE4169F6AB6}" type="pres">
      <dgm:prSet presAssocID="{ABBA34A8-75E1-4CA6-B88F-BC91ED0D7A01}" presName="negativeSpace" presStyleCnt="0"/>
      <dgm:spPr/>
    </dgm:pt>
    <dgm:pt modelId="{EC993474-F9F9-420F-9989-ABDF7DDCD1B5}" type="pres">
      <dgm:prSet presAssocID="{ABBA34A8-75E1-4CA6-B88F-BC91ED0D7A01}" presName="childText" presStyleLbl="conFgAcc1" presStyleIdx="2" presStyleCnt="3" custLinFactNeighborY="-13165">
        <dgm:presLayoutVars>
          <dgm:bulletEnabled val="1"/>
        </dgm:presLayoutVars>
      </dgm:prSet>
      <dgm:spPr/>
    </dgm:pt>
  </dgm:ptLst>
  <dgm:cxnLst>
    <dgm:cxn modelId="{D6B75A06-AEBB-4251-BDFA-EFF24E59817D}" type="presOf" srcId="{3A1EBF56-2BAF-4C20-9725-D2CE66F23097}" destId="{FCCDE229-519D-4954-968C-1EEACB0E4230}" srcOrd="0" destOrd="0" presId="urn:microsoft.com/office/officeart/2005/8/layout/list1"/>
    <dgm:cxn modelId="{8E017210-5D48-40DE-9BA1-5034B7C64E2B}" type="presOf" srcId="{FD5E6CF5-8A15-4688-8A46-DC02518E2B3F}" destId="{65C5BBED-04AF-49F0-973B-09874D016E7E}" srcOrd="0" destOrd="0" presId="urn:microsoft.com/office/officeart/2005/8/layout/list1"/>
    <dgm:cxn modelId="{9D883F21-57DC-4EFD-9F36-F91A98042B89}" srcId="{1CC1D67C-BCBE-4C50-B09D-1D172BAD637D}" destId="{3A1EBF56-2BAF-4C20-9725-D2CE66F23097}" srcOrd="0" destOrd="0" parTransId="{DC68A83B-346B-4273-B000-42192C7002D3}" sibTransId="{9DDF3417-67FC-4C23-9125-4F8071E988E9}"/>
    <dgm:cxn modelId="{395EF13D-B0D7-426B-AD98-BED1A37B30BC}" type="presOf" srcId="{668A696D-6B86-42CA-9C58-CDCF218A7D1E}" destId="{29795E7D-E55D-4050-8587-87BD40C0720B}" srcOrd="1" destOrd="0" presId="urn:microsoft.com/office/officeart/2005/8/layout/list1"/>
    <dgm:cxn modelId="{7BB02C62-5616-4F23-A6F1-016B582CA74D}" srcId="{ABBA34A8-75E1-4CA6-B88F-BC91ED0D7A01}" destId="{AFFE1252-D9AD-4EB5-B79C-30D674A26E66}" srcOrd="0" destOrd="0" parTransId="{E753679A-5844-4DB9-8024-9EE098351C9F}" sibTransId="{8A659175-12B2-4BBA-8ED4-A6697EF66379}"/>
    <dgm:cxn modelId="{6923F36E-49DD-4534-BC7C-9E3EBB3F66A5}" srcId="{58892CCD-AABD-48C6-B1AD-03CD73BEE807}" destId="{ABBA34A8-75E1-4CA6-B88F-BC91ED0D7A01}" srcOrd="2" destOrd="0" parTransId="{A6794C31-CE34-4F8C-A356-1D9610317594}" sibTransId="{2E7F44B5-5215-4B8E-B048-B8DDEDD09A52}"/>
    <dgm:cxn modelId="{200E3775-BCE9-45F5-9E44-087BED61207C}" type="presOf" srcId="{668A696D-6B86-42CA-9C58-CDCF218A7D1E}" destId="{BB75E00F-06F6-4AC1-8F7D-5A6E26885376}" srcOrd="0" destOrd="0" presId="urn:microsoft.com/office/officeart/2005/8/layout/list1"/>
    <dgm:cxn modelId="{823EA38A-5C89-4D4E-9261-C2EABA2C2B91}" type="presOf" srcId="{58892CCD-AABD-48C6-B1AD-03CD73BEE807}" destId="{59B4CC0B-103D-4D09-B639-C74545174ACB}" srcOrd="0" destOrd="0" presId="urn:microsoft.com/office/officeart/2005/8/layout/list1"/>
    <dgm:cxn modelId="{D8A8D190-C831-42D3-B9E0-1988BE9F132A}" type="presOf" srcId="{1CC1D67C-BCBE-4C50-B09D-1D172BAD637D}" destId="{4548AF5E-6F68-40D7-8C58-4865BBF4DA59}" srcOrd="1" destOrd="0" presId="urn:microsoft.com/office/officeart/2005/8/layout/list1"/>
    <dgm:cxn modelId="{2745989B-6A1E-48B2-99FA-128801BA337B}" srcId="{668A696D-6B86-42CA-9C58-CDCF218A7D1E}" destId="{FD5E6CF5-8A15-4688-8A46-DC02518E2B3F}" srcOrd="0" destOrd="0" parTransId="{03BEC745-882D-459B-8371-D5DBDA8951EA}" sibTransId="{E9CB1A4E-724A-4FEF-8258-029DD5DADDED}"/>
    <dgm:cxn modelId="{A0F764AA-1412-44FB-AD91-DC2F32B6D3B8}" type="presOf" srcId="{ABBA34A8-75E1-4CA6-B88F-BC91ED0D7A01}" destId="{F43E2359-30F6-456E-9808-4F7E1F65E8F6}" srcOrd="0" destOrd="0" presId="urn:microsoft.com/office/officeart/2005/8/layout/list1"/>
    <dgm:cxn modelId="{D2DC4BBB-AEFD-4117-93CA-8129D2CAA2D7}" srcId="{58892CCD-AABD-48C6-B1AD-03CD73BEE807}" destId="{1CC1D67C-BCBE-4C50-B09D-1D172BAD637D}" srcOrd="1" destOrd="0" parTransId="{D9AF4D86-AC33-4B52-8C77-6500D83B6B6A}" sibTransId="{D318DF8E-7D62-43BF-A6B5-F7B7A7987242}"/>
    <dgm:cxn modelId="{DB3ADFDB-2622-44C4-826E-AB48C1F379B8}" type="presOf" srcId="{AFFE1252-D9AD-4EB5-B79C-30D674A26E66}" destId="{EC993474-F9F9-420F-9989-ABDF7DDCD1B5}" srcOrd="0" destOrd="0" presId="urn:microsoft.com/office/officeart/2005/8/layout/list1"/>
    <dgm:cxn modelId="{ABCA21E5-221A-468D-9524-67379956BF0E}" type="presOf" srcId="{ABBA34A8-75E1-4CA6-B88F-BC91ED0D7A01}" destId="{F013A507-9F9E-48EB-8A5F-B18AD6F15265}" srcOrd="1" destOrd="0" presId="urn:microsoft.com/office/officeart/2005/8/layout/list1"/>
    <dgm:cxn modelId="{371EA4ED-1D1C-4EDB-9724-F7FFDE1674CB}" srcId="{58892CCD-AABD-48C6-B1AD-03CD73BEE807}" destId="{668A696D-6B86-42CA-9C58-CDCF218A7D1E}" srcOrd="0" destOrd="0" parTransId="{9E8E9307-AE31-47E1-93C1-556F618C2D6C}" sibTransId="{43F55DE0-A6F0-44C1-9B76-778C6B32EEB3}"/>
    <dgm:cxn modelId="{E35F1DF6-B8D0-4DB3-851E-91BFEDA7D68A}" type="presOf" srcId="{1CC1D67C-BCBE-4C50-B09D-1D172BAD637D}" destId="{DC484087-9C82-4471-B962-B644C01065D0}" srcOrd="0" destOrd="0" presId="urn:microsoft.com/office/officeart/2005/8/layout/list1"/>
    <dgm:cxn modelId="{952CF43A-C2DC-479C-B4C3-D2588B982A0C}" type="presParOf" srcId="{59B4CC0B-103D-4D09-B639-C74545174ACB}" destId="{7886E518-9E43-4275-A14D-4B68AA2ED682}" srcOrd="0" destOrd="0" presId="urn:microsoft.com/office/officeart/2005/8/layout/list1"/>
    <dgm:cxn modelId="{7E856845-0FAA-4720-AE17-8CE0D6D44A01}" type="presParOf" srcId="{7886E518-9E43-4275-A14D-4B68AA2ED682}" destId="{BB75E00F-06F6-4AC1-8F7D-5A6E26885376}" srcOrd="0" destOrd="0" presId="urn:microsoft.com/office/officeart/2005/8/layout/list1"/>
    <dgm:cxn modelId="{96EF50CB-3D4F-4747-9661-5631E361934E}" type="presParOf" srcId="{7886E518-9E43-4275-A14D-4B68AA2ED682}" destId="{29795E7D-E55D-4050-8587-87BD40C0720B}" srcOrd="1" destOrd="0" presId="urn:microsoft.com/office/officeart/2005/8/layout/list1"/>
    <dgm:cxn modelId="{7E9F1402-DBD3-4FAF-AAB2-4B5CE7E120CB}" type="presParOf" srcId="{59B4CC0B-103D-4D09-B639-C74545174ACB}" destId="{4FF98935-C77E-4FAC-8F6D-9D9C863342B5}" srcOrd="1" destOrd="0" presId="urn:microsoft.com/office/officeart/2005/8/layout/list1"/>
    <dgm:cxn modelId="{36781103-22DC-453E-AEFF-01C487876CC9}" type="presParOf" srcId="{59B4CC0B-103D-4D09-B639-C74545174ACB}" destId="{65C5BBED-04AF-49F0-973B-09874D016E7E}" srcOrd="2" destOrd="0" presId="urn:microsoft.com/office/officeart/2005/8/layout/list1"/>
    <dgm:cxn modelId="{D545FEEE-C9BE-40C9-B69D-EDBEFF91A4C4}" type="presParOf" srcId="{59B4CC0B-103D-4D09-B639-C74545174ACB}" destId="{7BB17E42-04A9-4CDC-8622-00EC8155B0F6}" srcOrd="3" destOrd="0" presId="urn:microsoft.com/office/officeart/2005/8/layout/list1"/>
    <dgm:cxn modelId="{23AF643B-FB18-4589-9893-AD7BE1D77702}" type="presParOf" srcId="{59B4CC0B-103D-4D09-B639-C74545174ACB}" destId="{2789F374-832C-45A0-856D-AD013F747FBD}" srcOrd="4" destOrd="0" presId="urn:microsoft.com/office/officeart/2005/8/layout/list1"/>
    <dgm:cxn modelId="{F69222F6-351A-452B-B861-07E4E4E28F54}" type="presParOf" srcId="{2789F374-832C-45A0-856D-AD013F747FBD}" destId="{DC484087-9C82-4471-B962-B644C01065D0}" srcOrd="0" destOrd="0" presId="urn:microsoft.com/office/officeart/2005/8/layout/list1"/>
    <dgm:cxn modelId="{4643C68F-0054-46C8-A11B-3031752D13D1}" type="presParOf" srcId="{2789F374-832C-45A0-856D-AD013F747FBD}" destId="{4548AF5E-6F68-40D7-8C58-4865BBF4DA59}" srcOrd="1" destOrd="0" presId="urn:microsoft.com/office/officeart/2005/8/layout/list1"/>
    <dgm:cxn modelId="{065E1B48-4F30-4A44-A697-0BB879A81BC4}" type="presParOf" srcId="{59B4CC0B-103D-4D09-B639-C74545174ACB}" destId="{948BF92B-CA78-44A9-9528-2B1E1C994DCE}" srcOrd="5" destOrd="0" presId="urn:microsoft.com/office/officeart/2005/8/layout/list1"/>
    <dgm:cxn modelId="{EADE63F4-4E21-480E-BE49-B88452A7F365}" type="presParOf" srcId="{59B4CC0B-103D-4D09-B639-C74545174ACB}" destId="{FCCDE229-519D-4954-968C-1EEACB0E4230}" srcOrd="6" destOrd="0" presId="urn:microsoft.com/office/officeart/2005/8/layout/list1"/>
    <dgm:cxn modelId="{0CB37982-6C55-4EE5-A2DA-132473F3CE24}" type="presParOf" srcId="{59B4CC0B-103D-4D09-B639-C74545174ACB}" destId="{805FCAD6-9C53-4A05-A673-08527E7D97DA}" srcOrd="7" destOrd="0" presId="urn:microsoft.com/office/officeart/2005/8/layout/list1"/>
    <dgm:cxn modelId="{FFD07D6F-B9DC-4830-A1D1-2290AF54E836}" type="presParOf" srcId="{59B4CC0B-103D-4D09-B639-C74545174ACB}" destId="{CEB300BC-14B6-4314-9E00-DBF8051C039E}" srcOrd="8" destOrd="0" presId="urn:microsoft.com/office/officeart/2005/8/layout/list1"/>
    <dgm:cxn modelId="{767891A3-54C1-4611-A8A4-CCD4EE69DE04}" type="presParOf" srcId="{CEB300BC-14B6-4314-9E00-DBF8051C039E}" destId="{F43E2359-30F6-456E-9808-4F7E1F65E8F6}" srcOrd="0" destOrd="0" presId="urn:microsoft.com/office/officeart/2005/8/layout/list1"/>
    <dgm:cxn modelId="{2EB0FD6F-CD13-40ED-9790-DE33FF3F78C2}" type="presParOf" srcId="{CEB300BC-14B6-4314-9E00-DBF8051C039E}" destId="{F013A507-9F9E-48EB-8A5F-B18AD6F15265}" srcOrd="1" destOrd="0" presId="urn:microsoft.com/office/officeart/2005/8/layout/list1"/>
    <dgm:cxn modelId="{660B7EF0-BCD0-4B82-BA7F-E0A5F1DFF56D}" type="presParOf" srcId="{59B4CC0B-103D-4D09-B639-C74545174ACB}" destId="{F8781BCE-E8E4-4F28-832E-2EE4169F6AB6}" srcOrd="9" destOrd="0" presId="urn:microsoft.com/office/officeart/2005/8/layout/list1"/>
    <dgm:cxn modelId="{76A4D72B-3B0C-43DC-AB42-F8DD3BC9E341}" type="presParOf" srcId="{59B4CC0B-103D-4D09-B639-C74545174ACB}" destId="{EC993474-F9F9-420F-9989-ABDF7DDCD1B5}" srcOrd="10" destOrd="0" presId="urn:microsoft.com/office/officeart/2005/8/layout/list1"/>
  </dgm:cxnLst>
  <dgm:bg>
    <a:solidFill>
      <a:schemeClr val="accent3">
        <a:lumMod val="20000"/>
        <a:lumOff val="80000"/>
      </a:schemeClr>
    </a:solidFill>
    <a:effectLst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9E2B0CF-E9BE-47B6-8CBE-249663F5DDD7}" type="doc">
      <dgm:prSet loTypeId="urn:microsoft.com/office/officeart/2005/8/layout/vProcess5" loCatId="process" qsTypeId="urn:microsoft.com/office/officeart/2005/8/quickstyle/simple5" qsCatId="simple" csTypeId="urn:microsoft.com/office/officeart/2005/8/colors/accent3_5" csCatId="accent3" phldr="1"/>
      <dgm:spPr/>
      <dgm:t>
        <a:bodyPr/>
        <a:lstStyle/>
        <a:p>
          <a:endParaRPr lang="sk-SK"/>
        </a:p>
      </dgm:t>
    </dgm:pt>
    <dgm:pt modelId="{1313D3CB-7A08-4FAE-95BA-63B04710CD5C}">
      <dgm:prSet phldrT="[Text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gradFill flip="none" rotWithShape="0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1"/>
          <a:tileRect/>
        </a:gradFill>
      </dgm:spPr>
      <dgm:t>
        <a:bodyPr/>
        <a:lstStyle/>
        <a:p>
          <a:pPr algn="just"/>
          <a:r>
            <a:rPr lang="es-ES" sz="2000" b="1" noProof="0">
              <a:solidFill>
                <a:schemeClr val="tx1"/>
              </a:solidFill>
            </a:rPr>
            <a:t>El proyecto nacional se implementó mediante dos actividades: </a:t>
          </a:r>
        </a:p>
        <a:p>
          <a:pPr algn="just"/>
          <a:r>
            <a:rPr lang="es-ES" sz="2000" b="1" noProof="0">
              <a:solidFill>
                <a:schemeClr val="tx1"/>
              </a:solidFill>
            </a:rPr>
            <a:t>Actividad n.º 1: Balance de competencias para desempleados de larga duración registrados durante 12 a 24 meses</a:t>
          </a:r>
          <a:r>
            <a:rPr lang="es-ES" sz="2000" noProof="0">
              <a:solidFill>
                <a:schemeClr val="tx1"/>
              </a:solidFill>
            </a:rPr>
            <a:t>: asesoramiento implementado en forma de balance de competencias como método de asesoramiento especial, cuyo objetivo era ayudar a encontrar una trayectoria profesional y adquirir o desarrollar competencias para la gestión de la propia carrera profesional</a:t>
          </a:r>
        </a:p>
        <a:p>
          <a:pPr algn="just"/>
          <a:r>
            <a:rPr lang="es-ES" sz="2000" b="1">
              <a:solidFill>
                <a:schemeClr val="tx1"/>
              </a:solidFill>
            </a:rPr>
            <a:t>Actividad n.º 2: Asesoramiento individualizado para desempleados de larga duración registrados durante 24 meses</a:t>
          </a:r>
          <a:r>
            <a:rPr lang="es-ES" sz="2000">
              <a:solidFill>
                <a:schemeClr val="tx1"/>
              </a:solidFill>
            </a:rPr>
            <a:t>: asesoramiento destinado a ayudar a los desempleados de larga duración con dificultad para encontrar un empleo.</a:t>
          </a:r>
          <a:r>
            <a:rPr lang="es-ES" sz="2000" b="1">
              <a:solidFill>
                <a:schemeClr val="tx1"/>
              </a:solidFill>
            </a:rPr>
            <a:t> </a:t>
          </a:r>
        </a:p>
      </dgm:t>
    </dgm:pt>
    <dgm:pt modelId="{4D06095F-0920-49E9-8321-EB03A8C99FE6}" type="sibTrans" cxnId="{E9E77962-D059-461D-B9CB-D3EED15DC0F8}">
      <dgm:prSet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sk-SK" sz="2400" dirty="0">
            <a:solidFill>
              <a:schemeClr val="accent2">
                <a:lumMod val="40000"/>
                <a:lumOff val="60000"/>
              </a:schemeClr>
            </a:solidFill>
          </a:endParaRPr>
        </a:p>
      </dgm:t>
    </dgm:pt>
    <dgm:pt modelId="{7CD764DF-B4E0-4D19-B49D-223B295A5724}" type="parTrans" cxnId="{E9E77962-D059-461D-B9CB-D3EED15DC0F8}">
      <dgm:prSet/>
      <dgm:spPr/>
      <dgm:t>
        <a:bodyPr/>
        <a:lstStyle/>
        <a:p>
          <a:endParaRPr lang="sk-SK" sz="1800">
            <a:solidFill>
              <a:schemeClr val="accent2">
                <a:lumMod val="40000"/>
                <a:lumOff val="60000"/>
              </a:schemeClr>
            </a:solidFill>
          </a:endParaRPr>
        </a:p>
      </dgm:t>
    </dgm:pt>
    <dgm:pt modelId="{B7679891-5F62-4CB3-A0CC-401ABAB6BBDE}" type="pres">
      <dgm:prSet presAssocID="{B9E2B0CF-E9BE-47B6-8CBE-249663F5DDD7}" presName="outerComposite" presStyleCnt="0">
        <dgm:presLayoutVars>
          <dgm:chMax val="5"/>
          <dgm:dir/>
          <dgm:resizeHandles val="exact"/>
        </dgm:presLayoutVars>
      </dgm:prSet>
      <dgm:spPr/>
    </dgm:pt>
    <dgm:pt modelId="{A15AD848-C18C-4450-AF70-1C910EFB9687}" type="pres">
      <dgm:prSet presAssocID="{B9E2B0CF-E9BE-47B6-8CBE-249663F5DDD7}" presName="dummyMaxCanvas" presStyleCnt="0">
        <dgm:presLayoutVars/>
      </dgm:prSet>
      <dgm:spPr/>
    </dgm:pt>
    <dgm:pt modelId="{7B48F913-E84B-469A-AFD6-B4C2563CB04B}" type="pres">
      <dgm:prSet presAssocID="{B9E2B0CF-E9BE-47B6-8CBE-249663F5DDD7}" presName="OneNode_1" presStyleLbl="node1" presStyleIdx="0" presStyleCnt="1" custScaleY="192592" custLinFactNeighborX="850">
        <dgm:presLayoutVars>
          <dgm:bulletEnabled val="1"/>
        </dgm:presLayoutVars>
      </dgm:prSet>
      <dgm:spPr/>
    </dgm:pt>
  </dgm:ptLst>
  <dgm:cxnLst>
    <dgm:cxn modelId="{E9E77962-D059-461D-B9CB-D3EED15DC0F8}" srcId="{B9E2B0CF-E9BE-47B6-8CBE-249663F5DDD7}" destId="{1313D3CB-7A08-4FAE-95BA-63B04710CD5C}" srcOrd="0" destOrd="0" parTransId="{7CD764DF-B4E0-4D19-B49D-223B295A5724}" sibTransId="{4D06095F-0920-49E9-8321-EB03A8C99FE6}"/>
    <dgm:cxn modelId="{E5851645-F9FD-4211-843C-7AEF4520E3B2}" type="presOf" srcId="{1313D3CB-7A08-4FAE-95BA-63B04710CD5C}" destId="{7B48F913-E84B-469A-AFD6-B4C2563CB04B}" srcOrd="0" destOrd="0" presId="urn:microsoft.com/office/officeart/2005/8/layout/vProcess5"/>
    <dgm:cxn modelId="{BE68FCE9-5824-49D8-A72F-8C955980B7AB}" type="presOf" srcId="{B9E2B0CF-E9BE-47B6-8CBE-249663F5DDD7}" destId="{B7679891-5F62-4CB3-A0CC-401ABAB6BBDE}" srcOrd="0" destOrd="0" presId="urn:microsoft.com/office/officeart/2005/8/layout/vProcess5"/>
    <dgm:cxn modelId="{8E297F14-4A68-428D-A621-3764611E6CB2}" type="presParOf" srcId="{B7679891-5F62-4CB3-A0CC-401ABAB6BBDE}" destId="{A15AD848-C18C-4450-AF70-1C910EFB9687}" srcOrd="0" destOrd="0" presId="urn:microsoft.com/office/officeart/2005/8/layout/vProcess5"/>
    <dgm:cxn modelId="{09DD8F37-1279-4674-938B-5CAB479A8C94}" type="presParOf" srcId="{B7679891-5F62-4CB3-A0CC-401ABAB6BBDE}" destId="{7B48F913-E84B-469A-AFD6-B4C2563CB04B}" srcOrd="1" destOrd="0" presId="urn:microsoft.com/office/officeart/2005/8/layout/vProcess5"/>
  </dgm:cxnLst>
  <dgm:bg>
    <a:solidFill>
      <a:schemeClr val="accent3">
        <a:lumMod val="20000"/>
        <a:lumOff val="80000"/>
      </a:schemeClr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EEA79A8-9446-4932-A305-9C858166453C}" type="doc">
      <dgm:prSet loTypeId="urn:microsoft.com/office/officeart/2005/8/layout/vList2" loCatId="list" qsTypeId="urn:microsoft.com/office/officeart/2005/8/quickstyle/3d3" qsCatId="3D" csTypeId="urn:microsoft.com/office/officeart/2005/8/colors/accent3_2" csCatId="accent3" phldr="1"/>
      <dgm:spPr/>
      <dgm:t>
        <a:bodyPr/>
        <a:lstStyle/>
        <a:p>
          <a:endParaRPr lang="sk-SK"/>
        </a:p>
      </dgm:t>
    </dgm:pt>
    <dgm:pt modelId="{88CDC304-47F2-4990-8C79-BDE92832FA5E}">
      <dgm:prSet phldrT="[Text]" custT="1"/>
      <dgm:spPr/>
      <dgm:t>
        <a:bodyPr/>
        <a:lstStyle/>
        <a:p>
          <a:pPr marL="174625" indent="-174625"/>
          <a:r>
            <a:rPr lang="es-ES" sz="2000" b="1" noProof="0" dirty="0">
              <a:solidFill>
                <a:schemeClr val="tx1"/>
              </a:solidFill>
              <a:latin typeface="Calibri" pitchFamily="34" charset="0"/>
            </a:rPr>
            <a:t>Dentro de la actividad n.º 1, 11 299 demandantes de empleo participaron en el proyecto.</a:t>
          </a:r>
        </a:p>
      </dgm:t>
    </dgm:pt>
    <dgm:pt modelId="{A9A65A38-48A9-4D84-B63F-8C613EEC0AFA}" type="parTrans" cxnId="{F4493056-60F6-4C7B-B2C5-598B3394E6A6}">
      <dgm:prSet/>
      <dgm:spPr/>
      <dgm:t>
        <a:bodyPr/>
        <a:lstStyle/>
        <a:p>
          <a:endParaRPr lang="sk-SK">
            <a:latin typeface="Calibri" panose="020F0502020204030204" pitchFamily="34" charset="0"/>
          </a:endParaRPr>
        </a:p>
      </dgm:t>
    </dgm:pt>
    <dgm:pt modelId="{431A6C80-E704-4D94-8E2E-D9CFAAC8E771}" type="sibTrans" cxnId="{F4493056-60F6-4C7B-B2C5-598B3394E6A6}">
      <dgm:prSet/>
      <dgm:spPr/>
      <dgm:t>
        <a:bodyPr/>
        <a:lstStyle/>
        <a:p>
          <a:endParaRPr lang="sk-SK">
            <a:latin typeface="Calibri" panose="020F0502020204030204" pitchFamily="34" charset="0"/>
          </a:endParaRPr>
        </a:p>
      </dgm:t>
    </dgm:pt>
    <dgm:pt modelId="{3DA340EB-ECCC-4851-8CD7-8AEA5D6078D2}">
      <dgm:prSet phldrT="[Text]" custT="1"/>
      <dgm:spPr/>
      <dgm:t>
        <a:bodyPr/>
        <a:lstStyle/>
        <a:p>
          <a:pPr marL="114300" indent="-114300" algn="just"/>
          <a:endParaRPr lang="sk-SK" sz="1400" b="1" u="none" dirty="0">
            <a:latin typeface="Calibri" pitchFamily="34" charset="0"/>
          </a:endParaRPr>
        </a:p>
      </dgm:t>
    </dgm:pt>
    <dgm:pt modelId="{B7CC6EA7-5C71-4AE3-8D00-F58A94ECC798}" type="parTrans" cxnId="{BC6388F8-9E98-4D18-9300-396F3C09F4CA}">
      <dgm:prSet/>
      <dgm:spPr/>
      <dgm:t>
        <a:bodyPr/>
        <a:lstStyle/>
        <a:p>
          <a:endParaRPr lang="sk-SK">
            <a:latin typeface="Calibri" panose="020F0502020204030204" pitchFamily="34" charset="0"/>
          </a:endParaRPr>
        </a:p>
      </dgm:t>
    </dgm:pt>
    <dgm:pt modelId="{CBCD325A-7565-4F09-99AF-FC83AD814B1D}" type="sibTrans" cxnId="{BC6388F8-9E98-4D18-9300-396F3C09F4CA}">
      <dgm:prSet/>
      <dgm:spPr/>
      <dgm:t>
        <a:bodyPr/>
        <a:lstStyle/>
        <a:p>
          <a:endParaRPr lang="sk-SK">
            <a:latin typeface="Calibri" panose="020F0502020204030204" pitchFamily="34" charset="0"/>
          </a:endParaRPr>
        </a:p>
      </dgm:t>
    </dgm:pt>
    <dgm:pt modelId="{85C8FBE6-9B9E-47B2-9268-1E4E3393DA0C}">
      <dgm:prSet phldrT="[Text]" custT="1"/>
      <dgm:spPr/>
      <dgm:t>
        <a:bodyPr/>
        <a:lstStyle/>
        <a:p>
          <a:pPr marL="176213" indent="-176213"/>
          <a:r>
            <a:rPr lang="es-ES" sz="2000" b="1" noProof="0" dirty="0">
              <a:solidFill>
                <a:schemeClr val="tx1"/>
              </a:solidFill>
              <a:latin typeface="Calibri" pitchFamily="34" charset="0"/>
            </a:rPr>
            <a:t>Dentro de la actividad n.º 2, 24 863 demandantes de empleo participaron en el proyecto.</a:t>
          </a:r>
        </a:p>
      </dgm:t>
    </dgm:pt>
    <dgm:pt modelId="{618F3186-B58C-4843-898D-06270623FF03}" type="parTrans" cxnId="{9D82BA60-2035-4AF7-B0DF-1159A1CAA583}">
      <dgm:prSet/>
      <dgm:spPr/>
      <dgm:t>
        <a:bodyPr/>
        <a:lstStyle/>
        <a:p>
          <a:endParaRPr lang="sk-SK">
            <a:latin typeface="Calibri" panose="020F0502020204030204" pitchFamily="34" charset="0"/>
          </a:endParaRPr>
        </a:p>
      </dgm:t>
    </dgm:pt>
    <dgm:pt modelId="{01BA68C4-2991-41E1-815A-1B15CFE377E0}" type="sibTrans" cxnId="{9D82BA60-2035-4AF7-B0DF-1159A1CAA583}">
      <dgm:prSet/>
      <dgm:spPr/>
      <dgm:t>
        <a:bodyPr/>
        <a:lstStyle/>
        <a:p>
          <a:endParaRPr lang="sk-SK">
            <a:latin typeface="Calibri" panose="020F0502020204030204" pitchFamily="34" charset="0"/>
          </a:endParaRPr>
        </a:p>
      </dgm:t>
    </dgm:pt>
    <dgm:pt modelId="{D3B22659-3EF8-4E32-A56C-77AEDB1FD6FA}">
      <dgm:prSet phldrT="[Text]" custT="1"/>
      <dgm:spPr/>
      <dgm:t>
        <a:bodyPr/>
        <a:lstStyle/>
        <a:p>
          <a:pPr algn="just"/>
          <a:endParaRPr lang="sk-SK" sz="1400" b="1" dirty="0">
            <a:latin typeface="Calibri" pitchFamily="34" charset="0"/>
            <a:ea typeface="Calibri" pitchFamily="34" charset="0"/>
            <a:cs typeface="Times New Roman" pitchFamily="18" charset="0"/>
          </a:endParaRPr>
        </a:p>
      </dgm:t>
    </dgm:pt>
    <dgm:pt modelId="{4441C3E7-FE6C-45E8-8436-012806A55CAC}" type="parTrans" cxnId="{5701291E-5043-4A66-8147-8E9AFEC32098}">
      <dgm:prSet/>
      <dgm:spPr/>
      <dgm:t>
        <a:bodyPr/>
        <a:lstStyle/>
        <a:p>
          <a:endParaRPr lang="sk-SK">
            <a:latin typeface="Calibri" panose="020F0502020204030204" pitchFamily="34" charset="0"/>
          </a:endParaRPr>
        </a:p>
      </dgm:t>
    </dgm:pt>
    <dgm:pt modelId="{038AFB14-3536-4101-8801-787781005439}" type="sibTrans" cxnId="{5701291E-5043-4A66-8147-8E9AFEC32098}">
      <dgm:prSet/>
      <dgm:spPr/>
      <dgm:t>
        <a:bodyPr/>
        <a:lstStyle/>
        <a:p>
          <a:endParaRPr lang="sk-SK">
            <a:latin typeface="Calibri" panose="020F0502020204030204" pitchFamily="34" charset="0"/>
          </a:endParaRPr>
        </a:p>
      </dgm:t>
    </dgm:pt>
    <dgm:pt modelId="{D53283BE-17AC-4B51-82BB-E8F63339E9D0}">
      <dgm:prSet phldrT="[Text]" custT="1"/>
      <dgm:spPr/>
      <dgm:t>
        <a:bodyPr/>
        <a:lstStyle/>
        <a:p>
          <a:pPr algn="just"/>
          <a:endParaRPr lang="sk-SK" sz="1400" b="1" strike="sngStrike" baseline="0" dirty="0">
            <a:solidFill>
              <a:schemeClr val="tx1"/>
            </a:solidFill>
            <a:latin typeface="Calibri" pitchFamily="34" charset="0"/>
            <a:ea typeface="Calibri" pitchFamily="34" charset="0"/>
            <a:cs typeface="Times New Roman" pitchFamily="18" charset="0"/>
          </a:endParaRPr>
        </a:p>
      </dgm:t>
    </dgm:pt>
    <dgm:pt modelId="{7E635B48-5FDE-4828-B078-8E897E10C076}" type="parTrans" cxnId="{9F5EFBEB-60DA-4841-868C-AE372DC3E7F4}">
      <dgm:prSet/>
      <dgm:spPr/>
      <dgm:t>
        <a:bodyPr/>
        <a:lstStyle/>
        <a:p>
          <a:endParaRPr lang="sk-SK"/>
        </a:p>
      </dgm:t>
    </dgm:pt>
    <dgm:pt modelId="{8E1C7989-958F-4AE0-82E1-8130CEF892E8}" type="sibTrans" cxnId="{9F5EFBEB-60DA-4841-868C-AE372DC3E7F4}">
      <dgm:prSet/>
      <dgm:spPr/>
      <dgm:t>
        <a:bodyPr/>
        <a:lstStyle/>
        <a:p>
          <a:endParaRPr lang="sk-SK"/>
        </a:p>
      </dgm:t>
    </dgm:pt>
    <dgm:pt modelId="{40A562AA-E3A2-47CA-99D1-2713C7A7512D}">
      <dgm:prSet phldrT="[Text]" custT="1"/>
      <dgm:spPr/>
      <dgm:t>
        <a:bodyPr/>
        <a:lstStyle/>
        <a:p>
          <a:pPr marL="174625" indent="-174625"/>
          <a:r>
            <a:rPr lang="es-ES" sz="2200" b="1" noProof="0">
              <a:solidFill>
                <a:schemeClr val="tx1"/>
              </a:solidFill>
              <a:latin typeface="Calibri" pitchFamily="34" charset="0"/>
              <a:ea typeface="Calibri" pitchFamily="34" charset="0"/>
              <a:cs typeface="Times New Roman" pitchFamily="18" charset="0"/>
            </a:rPr>
            <a:t>Inserción favorable en el mercado laboral: </a:t>
          </a:r>
        </a:p>
        <a:p>
          <a:pPr marL="174625" indent="-174625"/>
          <a:r>
            <a:rPr lang="es-ES" sz="2200" b="1" noProof="0">
              <a:solidFill>
                <a:schemeClr val="tx1"/>
              </a:solidFill>
              <a:latin typeface="Calibri" pitchFamily="34" charset="0"/>
              <a:ea typeface="Calibri" pitchFamily="34" charset="0"/>
              <a:cs typeface="Times New Roman" pitchFamily="18" charset="0"/>
            </a:rPr>
            <a:t>Actividad n.º 1: 19,32 %</a:t>
          </a:r>
        </a:p>
        <a:p>
          <a:pPr marL="174625" indent="-174625"/>
          <a:r>
            <a:rPr lang="es-ES" sz="2200" b="1" noProof="0">
              <a:solidFill>
                <a:schemeClr val="tx1"/>
              </a:solidFill>
              <a:latin typeface="Calibri" pitchFamily="34" charset="0"/>
              <a:ea typeface="Calibri" pitchFamily="34" charset="0"/>
              <a:cs typeface="Times New Roman" pitchFamily="18" charset="0"/>
            </a:rPr>
            <a:t>Actividad n.º 2: 11,4 % </a:t>
          </a:r>
        </a:p>
        <a:p>
          <a:pPr marL="174625" indent="-174625"/>
          <a:r>
            <a:rPr lang="es-ES" sz="1800" b="1" noProof="0">
              <a:solidFill>
                <a:schemeClr val="tx1"/>
              </a:solidFill>
              <a:latin typeface="Calibri" pitchFamily="34" charset="0"/>
              <a:ea typeface="Calibri" pitchFamily="34" charset="0"/>
              <a:cs typeface="Times New Roman" pitchFamily="18" charset="0"/>
            </a:rPr>
            <a:t>Si consideramos el tipo de desventaja que conlleva el riesgo de reducción o ausencia de hábitos laborales, es una tasa de éxito razonable.</a:t>
          </a:r>
        </a:p>
      </dgm:t>
    </dgm:pt>
    <dgm:pt modelId="{45DF6BAF-DFE7-41C1-ACAE-C483E48EA54A}" type="sibTrans" cxnId="{B89E0427-6D18-4FB9-AF5C-B4077FCE40BF}">
      <dgm:prSet/>
      <dgm:spPr/>
      <dgm:t>
        <a:bodyPr/>
        <a:lstStyle/>
        <a:p>
          <a:endParaRPr lang="sk-SK">
            <a:latin typeface="Calibri" panose="020F0502020204030204" pitchFamily="34" charset="0"/>
          </a:endParaRPr>
        </a:p>
      </dgm:t>
    </dgm:pt>
    <dgm:pt modelId="{C97990EE-6A58-41D0-AA14-B6BC6A0C815D}" type="parTrans" cxnId="{B89E0427-6D18-4FB9-AF5C-B4077FCE40BF}">
      <dgm:prSet/>
      <dgm:spPr/>
      <dgm:t>
        <a:bodyPr/>
        <a:lstStyle/>
        <a:p>
          <a:endParaRPr lang="sk-SK">
            <a:latin typeface="Calibri" panose="020F0502020204030204" pitchFamily="34" charset="0"/>
          </a:endParaRPr>
        </a:p>
      </dgm:t>
    </dgm:pt>
    <dgm:pt modelId="{3BBA8F16-16D7-4696-A3F9-3D5B23805437}" type="pres">
      <dgm:prSet presAssocID="{3EEA79A8-9446-4932-A305-9C858166453C}" presName="linear" presStyleCnt="0">
        <dgm:presLayoutVars>
          <dgm:animLvl val="lvl"/>
          <dgm:resizeHandles val="exact"/>
        </dgm:presLayoutVars>
      </dgm:prSet>
      <dgm:spPr/>
    </dgm:pt>
    <dgm:pt modelId="{7F284A6E-7E1C-4FA8-AD04-09A34EDDE972}" type="pres">
      <dgm:prSet presAssocID="{88CDC304-47F2-4990-8C79-BDE92832FA5E}" presName="parentText" presStyleLbl="node1" presStyleIdx="0" presStyleCnt="3" custScaleY="57860" custLinFactNeighborY="9955">
        <dgm:presLayoutVars>
          <dgm:chMax val="0"/>
          <dgm:bulletEnabled val="1"/>
        </dgm:presLayoutVars>
      </dgm:prSet>
      <dgm:spPr/>
    </dgm:pt>
    <dgm:pt modelId="{86928830-227F-4CC4-9677-1B9490903BF7}" type="pres">
      <dgm:prSet presAssocID="{88CDC304-47F2-4990-8C79-BDE92832FA5E}" presName="childText" presStyleLbl="revTx" presStyleIdx="0" presStyleCnt="3">
        <dgm:presLayoutVars>
          <dgm:bulletEnabled val="1"/>
        </dgm:presLayoutVars>
      </dgm:prSet>
      <dgm:spPr/>
    </dgm:pt>
    <dgm:pt modelId="{EE0B0D30-6DD7-4F0F-9687-4BF1C7B7849E}" type="pres">
      <dgm:prSet presAssocID="{85C8FBE6-9B9E-47B2-9268-1E4E3393DA0C}" presName="parentText" presStyleLbl="node1" presStyleIdx="1" presStyleCnt="3" custScaleY="63553" custLinFactNeighborX="99" custLinFactNeighborY="-68049">
        <dgm:presLayoutVars>
          <dgm:chMax val="0"/>
          <dgm:bulletEnabled val="1"/>
        </dgm:presLayoutVars>
      </dgm:prSet>
      <dgm:spPr/>
    </dgm:pt>
    <dgm:pt modelId="{C6567672-03C0-4B88-BB69-C88B1459F9F7}" type="pres">
      <dgm:prSet presAssocID="{85C8FBE6-9B9E-47B2-9268-1E4E3393DA0C}" presName="childText" presStyleLbl="revTx" presStyleIdx="1" presStyleCnt="3">
        <dgm:presLayoutVars>
          <dgm:bulletEnabled val="1"/>
        </dgm:presLayoutVars>
      </dgm:prSet>
      <dgm:spPr/>
    </dgm:pt>
    <dgm:pt modelId="{4BF119C3-7CCA-45BB-B8E0-DD7CCB3E1B55}" type="pres">
      <dgm:prSet presAssocID="{40A562AA-E3A2-47CA-99D1-2713C7A7512D}" presName="parentText" presStyleLbl="node1" presStyleIdx="2" presStyleCnt="3" custScaleY="176521" custLinFactNeighborX="282" custLinFactNeighborY="-15702">
        <dgm:presLayoutVars>
          <dgm:chMax val="0"/>
          <dgm:bulletEnabled val="1"/>
        </dgm:presLayoutVars>
      </dgm:prSet>
      <dgm:spPr/>
    </dgm:pt>
    <dgm:pt modelId="{31877034-BCC1-4CA3-B4E9-18D7E853A66E}" type="pres">
      <dgm:prSet presAssocID="{40A562AA-E3A2-47CA-99D1-2713C7A7512D}" presName="childText" presStyleLbl="revTx" presStyleIdx="2" presStyleCnt="3" custScaleY="120195" custLinFactNeighborY="-14978">
        <dgm:presLayoutVars>
          <dgm:bulletEnabled val="1"/>
        </dgm:presLayoutVars>
      </dgm:prSet>
      <dgm:spPr/>
    </dgm:pt>
  </dgm:ptLst>
  <dgm:cxnLst>
    <dgm:cxn modelId="{6F69D70D-6AEC-459F-9390-A21BD4BBBB82}" type="presOf" srcId="{D3B22659-3EF8-4E32-A56C-77AEDB1FD6FA}" destId="{31877034-BCC1-4CA3-B4E9-18D7E853A66E}" srcOrd="0" destOrd="0" presId="urn:microsoft.com/office/officeart/2005/8/layout/vList2"/>
    <dgm:cxn modelId="{D843FD11-068C-49C6-8316-ACB70FCCE5C0}" type="presOf" srcId="{3EEA79A8-9446-4932-A305-9C858166453C}" destId="{3BBA8F16-16D7-4696-A3F9-3D5B23805437}" srcOrd="0" destOrd="0" presId="urn:microsoft.com/office/officeart/2005/8/layout/vList2"/>
    <dgm:cxn modelId="{7E45F71C-2FC1-4978-9C0B-83C892838339}" type="presOf" srcId="{3DA340EB-ECCC-4851-8CD7-8AEA5D6078D2}" destId="{86928830-227F-4CC4-9677-1B9490903BF7}" srcOrd="0" destOrd="0" presId="urn:microsoft.com/office/officeart/2005/8/layout/vList2"/>
    <dgm:cxn modelId="{5701291E-5043-4A66-8147-8E9AFEC32098}" srcId="{40A562AA-E3A2-47CA-99D1-2713C7A7512D}" destId="{D3B22659-3EF8-4E32-A56C-77AEDB1FD6FA}" srcOrd="0" destOrd="0" parTransId="{4441C3E7-FE6C-45E8-8436-012806A55CAC}" sibTransId="{038AFB14-3536-4101-8801-787781005439}"/>
    <dgm:cxn modelId="{B89E0427-6D18-4FB9-AF5C-B4077FCE40BF}" srcId="{3EEA79A8-9446-4932-A305-9C858166453C}" destId="{40A562AA-E3A2-47CA-99D1-2713C7A7512D}" srcOrd="2" destOrd="0" parTransId="{C97990EE-6A58-41D0-AA14-B6BC6A0C815D}" sibTransId="{45DF6BAF-DFE7-41C1-ACAE-C483E48EA54A}"/>
    <dgm:cxn modelId="{7C49D25D-02FF-4444-A5DE-24182D863415}" type="presOf" srcId="{D53283BE-17AC-4B51-82BB-E8F63339E9D0}" destId="{C6567672-03C0-4B88-BB69-C88B1459F9F7}" srcOrd="0" destOrd="0" presId="urn:microsoft.com/office/officeart/2005/8/layout/vList2"/>
    <dgm:cxn modelId="{9D82BA60-2035-4AF7-B0DF-1159A1CAA583}" srcId="{3EEA79A8-9446-4932-A305-9C858166453C}" destId="{85C8FBE6-9B9E-47B2-9268-1E4E3393DA0C}" srcOrd="1" destOrd="0" parTransId="{618F3186-B58C-4843-898D-06270623FF03}" sibTransId="{01BA68C4-2991-41E1-815A-1B15CFE377E0}"/>
    <dgm:cxn modelId="{F4493056-60F6-4C7B-B2C5-598B3394E6A6}" srcId="{3EEA79A8-9446-4932-A305-9C858166453C}" destId="{88CDC304-47F2-4990-8C79-BDE92832FA5E}" srcOrd="0" destOrd="0" parTransId="{A9A65A38-48A9-4D84-B63F-8C613EEC0AFA}" sibTransId="{431A6C80-E704-4D94-8E2E-D9CFAAC8E771}"/>
    <dgm:cxn modelId="{80C12778-B9AC-4424-814F-E04BDEFDE3C2}" type="presOf" srcId="{88CDC304-47F2-4990-8C79-BDE92832FA5E}" destId="{7F284A6E-7E1C-4FA8-AD04-09A34EDDE972}" srcOrd="0" destOrd="0" presId="urn:microsoft.com/office/officeart/2005/8/layout/vList2"/>
    <dgm:cxn modelId="{D9C38380-D79B-4A2A-A7CC-1FE5F0A481F2}" type="presOf" srcId="{40A562AA-E3A2-47CA-99D1-2713C7A7512D}" destId="{4BF119C3-7CCA-45BB-B8E0-DD7CCB3E1B55}" srcOrd="0" destOrd="0" presId="urn:microsoft.com/office/officeart/2005/8/layout/vList2"/>
    <dgm:cxn modelId="{9F5EFBEB-60DA-4841-868C-AE372DC3E7F4}" srcId="{85C8FBE6-9B9E-47B2-9268-1E4E3393DA0C}" destId="{D53283BE-17AC-4B51-82BB-E8F63339E9D0}" srcOrd="0" destOrd="0" parTransId="{7E635B48-5FDE-4828-B078-8E897E10C076}" sibTransId="{8E1C7989-958F-4AE0-82E1-8130CEF892E8}"/>
    <dgm:cxn modelId="{BC6388F8-9E98-4D18-9300-396F3C09F4CA}" srcId="{88CDC304-47F2-4990-8C79-BDE92832FA5E}" destId="{3DA340EB-ECCC-4851-8CD7-8AEA5D6078D2}" srcOrd="0" destOrd="0" parTransId="{B7CC6EA7-5C71-4AE3-8D00-F58A94ECC798}" sibTransId="{CBCD325A-7565-4F09-99AF-FC83AD814B1D}"/>
    <dgm:cxn modelId="{682B11FC-6D7B-4B22-9687-05883E72DC50}" type="presOf" srcId="{85C8FBE6-9B9E-47B2-9268-1E4E3393DA0C}" destId="{EE0B0D30-6DD7-4F0F-9687-4BF1C7B7849E}" srcOrd="0" destOrd="0" presId="urn:microsoft.com/office/officeart/2005/8/layout/vList2"/>
    <dgm:cxn modelId="{E300D8C6-7869-4949-9102-C302E6856329}" type="presParOf" srcId="{3BBA8F16-16D7-4696-A3F9-3D5B23805437}" destId="{7F284A6E-7E1C-4FA8-AD04-09A34EDDE972}" srcOrd="0" destOrd="0" presId="urn:microsoft.com/office/officeart/2005/8/layout/vList2"/>
    <dgm:cxn modelId="{902ABD08-8D3C-4E71-8DEF-92715518D5E4}" type="presParOf" srcId="{3BBA8F16-16D7-4696-A3F9-3D5B23805437}" destId="{86928830-227F-4CC4-9677-1B9490903BF7}" srcOrd="1" destOrd="0" presId="urn:microsoft.com/office/officeart/2005/8/layout/vList2"/>
    <dgm:cxn modelId="{376B1954-8351-4D74-B03C-EBB33F88F804}" type="presParOf" srcId="{3BBA8F16-16D7-4696-A3F9-3D5B23805437}" destId="{EE0B0D30-6DD7-4F0F-9687-4BF1C7B7849E}" srcOrd="2" destOrd="0" presId="urn:microsoft.com/office/officeart/2005/8/layout/vList2"/>
    <dgm:cxn modelId="{6E7B9756-E11C-4AC1-984F-D904177098D6}" type="presParOf" srcId="{3BBA8F16-16D7-4696-A3F9-3D5B23805437}" destId="{C6567672-03C0-4B88-BB69-C88B1459F9F7}" srcOrd="3" destOrd="0" presId="urn:microsoft.com/office/officeart/2005/8/layout/vList2"/>
    <dgm:cxn modelId="{4DF0A1A0-BF53-4856-90AB-13780831A7FB}" type="presParOf" srcId="{3BBA8F16-16D7-4696-A3F9-3D5B23805437}" destId="{4BF119C3-7CCA-45BB-B8E0-DD7CCB3E1B55}" srcOrd="4" destOrd="0" presId="urn:microsoft.com/office/officeart/2005/8/layout/vList2"/>
    <dgm:cxn modelId="{576619C9-AD49-4DAE-B6E6-35A3B48560F9}" type="presParOf" srcId="{3BBA8F16-16D7-4696-A3F9-3D5B23805437}" destId="{31877034-BCC1-4CA3-B4E9-18D7E853A66E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8892CCD-AABD-48C6-B1AD-03CD73BEE807}" type="doc">
      <dgm:prSet loTypeId="urn:microsoft.com/office/officeart/2005/8/layout/list1" loCatId="list" qsTypeId="urn:microsoft.com/office/officeart/2005/8/quickstyle/3d7" qsCatId="3D" csTypeId="urn:microsoft.com/office/officeart/2005/8/colors/accent3_2" csCatId="accent3" phldr="1"/>
      <dgm:spPr/>
      <dgm:t>
        <a:bodyPr/>
        <a:lstStyle/>
        <a:p>
          <a:endParaRPr lang="sk-SK"/>
        </a:p>
      </dgm:t>
    </dgm:pt>
    <dgm:pt modelId="{668A696D-6B86-42CA-9C58-CDCF218A7D1E}">
      <dgm:prSet phldrT="[Text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es-ES" sz="3000" b="1" noProof="0">
              <a:solidFill>
                <a:schemeClr val="tx1"/>
              </a:solidFill>
            </a:rPr>
            <a:t>Periodo de implementación</a:t>
          </a:r>
        </a:p>
      </dgm:t>
    </dgm:pt>
    <dgm:pt modelId="{9E8E9307-AE31-47E1-93C1-556F618C2D6C}" type="parTrans" cxnId="{371EA4ED-1D1C-4EDB-9724-F7FFDE1674CB}">
      <dgm:prSet/>
      <dgm:spPr/>
      <dgm:t>
        <a:bodyPr/>
        <a:lstStyle/>
        <a:p>
          <a:endParaRPr lang="sk-SK" sz="2000" b="1">
            <a:solidFill>
              <a:srgbClr val="002060"/>
            </a:solidFill>
          </a:endParaRPr>
        </a:p>
      </dgm:t>
    </dgm:pt>
    <dgm:pt modelId="{43F55DE0-A6F0-44C1-9B76-778C6B32EEB3}" type="sibTrans" cxnId="{371EA4ED-1D1C-4EDB-9724-F7FFDE1674CB}">
      <dgm:prSet/>
      <dgm:spPr/>
      <dgm:t>
        <a:bodyPr/>
        <a:lstStyle/>
        <a:p>
          <a:endParaRPr lang="sk-SK" sz="2000" b="1">
            <a:solidFill>
              <a:srgbClr val="002060"/>
            </a:solidFill>
          </a:endParaRPr>
        </a:p>
      </dgm:t>
    </dgm:pt>
    <dgm:pt modelId="{FD5E6CF5-8A15-4688-8A46-DC02518E2B3F}">
      <dgm:prSet phldrT="[Text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es-ES" sz="2500" b="1">
              <a:solidFill>
                <a:schemeClr val="tx1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+mj-lt"/>
              <a:cs typeface="Arial" pitchFamily="34" charset="0"/>
            </a:rPr>
            <a:t>01/09/2022 - 15/11/2023</a:t>
          </a:r>
        </a:p>
      </dgm:t>
    </dgm:pt>
    <dgm:pt modelId="{03BEC745-882D-459B-8371-D5DBDA8951EA}" type="parTrans" cxnId="{2745989B-6A1E-48B2-99FA-128801BA337B}">
      <dgm:prSet/>
      <dgm:spPr/>
      <dgm:t>
        <a:bodyPr/>
        <a:lstStyle/>
        <a:p>
          <a:endParaRPr lang="sk-SK" sz="2000"/>
        </a:p>
      </dgm:t>
    </dgm:pt>
    <dgm:pt modelId="{E9CB1A4E-724A-4FEF-8258-029DD5DADDED}" type="sibTrans" cxnId="{2745989B-6A1E-48B2-99FA-128801BA337B}">
      <dgm:prSet/>
      <dgm:spPr/>
      <dgm:t>
        <a:bodyPr/>
        <a:lstStyle/>
        <a:p>
          <a:endParaRPr lang="sk-SK" sz="2000"/>
        </a:p>
      </dgm:t>
    </dgm:pt>
    <dgm:pt modelId="{3A1EBF56-2BAF-4C20-9725-D2CE66F23097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es-ES" sz="2500" b="1" noProof="0"/>
            <a:t>Demandantes de empleo desfavorecidos</a:t>
          </a:r>
        </a:p>
      </dgm:t>
    </dgm:pt>
    <dgm:pt modelId="{DC68A83B-346B-4273-B000-42192C7002D3}" type="parTrans" cxnId="{9D883F21-57DC-4EFD-9F36-F91A98042B89}">
      <dgm:prSet/>
      <dgm:spPr/>
      <dgm:t>
        <a:bodyPr/>
        <a:lstStyle/>
        <a:p>
          <a:endParaRPr lang="sk-SK" sz="2000"/>
        </a:p>
      </dgm:t>
    </dgm:pt>
    <dgm:pt modelId="{9DDF3417-67FC-4C23-9125-4F8071E988E9}" type="sibTrans" cxnId="{9D883F21-57DC-4EFD-9F36-F91A98042B89}">
      <dgm:prSet/>
      <dgm:spPr/>
      <dgm:t>
        <a:bodyPr/>
        <a:lstStyle/>
        <a:p>
          <a:endParaRPr lang="sk-SK" sz="2000"/>
        </a:p>
      </dgm:t>
    </dgm:pt>
    <dgm:pt modelId="{1CC1D67C-BCBE-4C50-B09D-1D172BAD637D}">
      <dgm:prSet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es-ES" sz="3000" b="1" noProof="0">
              <a:solidFill>
                <a:schemeClr val="tx1"/>
              </a:solidFill>
            </a:rPr>
            <a:t>Grupo objetivo</a:t>
          </a:r>
        </a:p>
      </dgm:t>
    </dgm:pt>
    <dgm:pt modelId="{D318DF8E-7D62-43BF-A6B5-F7B7A7987242}" type="sibTrans" cxnId="{D2DC4BBB-AEFD-4117-93CA-8129D2CAA2D7}">
      <dgm:prSet/>
      <dgm:spPr/>
      <dgm:t>
        <a:bodyPr/>
        <a:lstStyle/>
        <a:p>
          <a:endParaRPr lang="sk-SK" sz="2000" b="1">
            <a:solidFill>
              <a:srgbClr val="002060"/>
            </a:solidFill>
          </a:endParaRPr>
        </a:p>
      </dgm:t>
    </dgm:pt>
    <dgm:pt modelId="{D9AF4D86-AC33-4B52-8C77-6500D83B6B6A}" type="parTrans" cxnId="{D2DC4BBB-AEFD-4117-93CA-8129D2CAA2D7}">
      <dgm:prSet/>
      <dgm:spPr/>
      <dgm:t>
        <a:bodyPr/>
        <a:lstStyle/>
        <a:p>
          <a:endParaRPr lang="sk-SK" sz="2000" b="1">
            <a:solidFill>
              <a:srgbClr val="002060"/>
            </a:solidFill>
          </a:endParaRPr>
        </a:p>
      </dgm:t>
    </dgm:pt>
    <dgm:pt modelId="{AFFE1252-D9AD-4EB5-B79C-30D674A26E66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es-ES" sz="2500" b="1" noProof="0"/>
            <a:t>3 sesiones en la modalidad de asesoramiento grupal</a:t>
          </a:r>
        </a:p>
      </dgm:t>
    </dgm:pt>
    <dgm:pt modelId="{E753679A-5844-4DB9-8024-9EE098351C9F}" type="parTrans" cxnId="{7BB02C62-5616-4F23-A6F1-016B582CA74D}">
      <dgm:prSet/>
      <dgm:spPr/>
      <dgm:t>
        <a:bodyPr/>
        <a:lstStyle/>
        <a:p>
          <a:endParaRPr lang="sk-SK"/>
        </a:p>
      </dgm:t>
    </dgm:pt>
    <dgm:pt modelId="{8A659175-12B2-4BBA-8ED4-A6697EF66379}" type="sibTrans" cxnId="{7BB02C62-5616-4F23-A6F1-016B582CA74D}">
      <dgm:prSet/>
      <dgm:spPr/>
      <dgm:t>
        <a:bodyPr/>
        <a:lstStyle/>
        <a:p>
          <a:endParaRPr lang="sk-SK"/>
        </a:p>
      </dgm:t>
    </dgm:pt>
    <dgm:pt modelId="{ABBA34A8-75E1-4CA6-B88F-BC91ED0D7A01}">
      <dgm:prSet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es-ES" sz="3000" b="1" noProof="0">
              <a:solidFill>
                <a:schemeClr val="tx1"/>
              </a:solidFill>
            </a:rPr>
            <a:t>Servicios de asesoramiento profesional</a:t>
          </a:r>
        </a:p>
      </dgm:t>
    </dgm:pt>
    <dgm:pt modelId="{2E7F44B5-5215-4B8E-B048-B8DDEDD09A52}" type="sibTrans" cxnId="{6923F36E-49DD-4534-BC7C-9E3EBB3F66A5}">
      <dgm:prSet/>
      <dgm:spPr/>
      <dgm:t>
        <a:bodyPr/>
        <a:lstStyle/>
        <a:p>
          <a:endParaRPr lang="sk-SK"/>
        </a:p>
      </dgm:t>
    </dgm:pt>
    <dgm:pt modelId="{A6794C31-CE34-4F8C-A356-1D9610317594}" type="parTrans" cxnId="{6923F36E-49DD-4534-BC7C-9E3EBB3F66A5}">
      <dgm:prSet/>
      <dgm:spPr/>
      <dgm:t>
        <a:bodyPr/>
        <a:lstStyle/>
        <a:p>
          <a:endParaRPr lang="sk-SK"/>
        </a:p>
      </dgm:t>
    </dgm:pt>
    <dgm:pt modelId="{59B4CC0B-103D-4D09-B639-C74545174ACB}" type="pres">
      <dgm:prSet presAssocID="{58892CCD-AABD-48C6-B1AD-03CD73BEE807}" presName="linear" presStyleCnt="0">
        <dgm:presLayoutVars>
          <dgm:dir/>
          <dgm:animLvl val="lvl"/>
          <dgm:resizeHandles val="exact"/>
        </dgm:presLayoutVars>
      </dgm:prSet>
      <dgm:spPr/>
    </dgm:pt>
    <dgm:pt modelId="{7886E518-9E43-4275-A14D-4B68AA2ED682}" type="pres">
      <dgm:prSet presAssocID="{668A696D-6B86-42CA-9C58-CDCF218A7D1E}" presName="parentLin" presStyleCnt="0"/>
      <dgm:spPr/>
    </dgm:pt>
    <dgm:pt modelId="{BB75E00F-06F6-4AC1-8F7D-5A6E26885376}" type="pres">
      <dgm:prSet presAssocID="{668A696D-6B86-42CA-9C58-CDCF218A7D1E}" presName="parentLeftMargin" presStyleLbl="node1" presStyleIdx="0" presStyleCnt="3"/>
      <dgm:spPr/>
    </dgm:pt>
    <dgm:pt modelId="{29795E7D-E55D-4050-8587-87BD40C0720B}" type="pres">
      <dgm:prSet presAssocID="{668A696D-6B86-42CA-9C58-CDCF218A7D1E}" presName="parentText" presStyleLbl="node1" presStyleIdx="0" presStyleCnt="3" custScaleX="142857">
        <dgm:presLayoutVars>
          <dgm:chMax val="0"/>
          <dgm:bulletEnabled val="1"/>
        </dgm:presLayoutVars>
      </dgm:prSet>
      <dgm:spPr/>
    </dgm:pt>
    <dgm:pt modelId="{4FF98935-C77E-4FAC-8F6D-9D9C863342B5}" type="pres">
      <dgm:prSet presAssocID="{668A696D-6B86-42CA-9C58-CDCF218A7D1E}" presName="negativeSpace" presStyleCnt="0"/>
      <dgm:spPr/>
    </dgm:pt>
    <dgm:pt modelId="{65C5BBED-04AF-49F0-973B-09874D016E7E}" type="pres">
      <dgm:prSet presAssocID="{668A696D-6B86-42CA-9C58-CDCF218A7D1E}" presName="childText" presStyleLbl="conFgAcc1" presStyleIdx="0" presStyleCnt="3">
        <dgm:presLayoutVars>
          <dgm:bulletEnabled val="1"/>
        </dgm:presLayoutVars>
      </dgm:prSet>
      <dgm:spPr/>
    </dgm:pt>
    <dgm:pt modelId="{7BB17E42-04A9-4CDC-8622-00EC8155B0F6}" type="pres">
      <dgm:prSet presAssocID="{43F55DE0-A6F0-44C1-9B76-778C6B32EEB3}" presName="spaceBetweenRectangles" presStyleCnt="0"/>
      <dgm:spPr/>
    </dgm:pt>
    <dgm:pt modelId="{2789F374-832C-45A0-856D-AD013F747FBD}" type="pres">
      <dgm:prSet presAssocID="{1CC1D67C-BCBE-4C50-B09D-1D172BAD637D}" presName="parentLin" presStyleCnt="0"/>
      <dgm:spPr/>
    </dgm:pt>
    <dgm:pt modelId="{DC484087-9C82-4471-B962-B644C01065D0}" type="pres">
      <dgm:prSet presAssocID="{1CC1D67C-BCBE-4C50-B09D-1D172BAD637D}" presName="parentLeftMargin" presStyleLbl="node1" presStyleIdx="0" presStyleCnt="3"/>
      <dgm:spPr/>
    </dgm:pt>
    <dgm:pt modelId="{4548AF5E-6F68-40D7-8C58-4865BBF4DA59}" type="pres">
      <dgm:prSet presAssocID="{1CC1D67C-BCBE-4C50-B09D-1D172BAD637D}" presName="parentText" presStyleLbl="node1" presStyleIdx="1" presStyleCnt="3" custScaleX="142857" custLinFactNeighborX="11801" custLinFactNeighborY="13003">
        <dgm:presLayoutVars>
          <dgm:chMax val="0"/>
          <dgm:bulletEnabled val="1"/>
        </dgm:presLayoutVars>
      </dgm:prSet>
      <dgm:spPr/>
    </dgm:pt>
    <dgm:pt modelId="{948BF92B-CA78-44A9-9528-2B1E1C994DCE}" type="pres">
      <dgm:prSet presAssocID="{1CC1D67C-BCBE-4C50-B09D-1D172BAD637D}" presName="negativeSpace" presStyleCnt="0"/>
      <dgm:spPr/>
    </dgm:pt>
    <dgm:pt modelId="{FCCDE229-519D-4954-968C-1EEACB0E4230}" type="pres">
      <dgm:prSet presAssocID="{1CC1D67C-BCBE-4C50-B09D-1D172BAD637D}" presName="childText" presStyleLbl="conFgAcc1" presStyleIdx="1" presStyleCnt="3" custLinFactNeighborX="-964" custLinFactNeighborY="13205">
        <dgm:presLayoutVars>
          <dgm:bulletEnabled val="1"/>
        </dgm:presLayoutVars>
      </dgm:prSet>
      <dgm:spPr/>
    </dgm:pt>
    <dgm:pt modelId="{805FCAD6-9C53-4A05-A673-08527E7D97DA}" type="pres">
      <dgm:prSet presAssocID="{D318DF8E-7D62-43BF-A6B5-F7B7A7987242}" presName="spaceBetweenRectangles" presStyleCnt="0"/>
      <dgm:spPr/>
    </dgm:pt>
    <dgm:pt modelId="{CEB300BC-14B6-4314-9E00-DBF8051C039E}" type="pres">
      <dgm:prSet presAssocID="{ABBA34A8-75E1-4CA6-B88F-BC91ED0D7A01}" presName="parentLin" presStyleCnt="0"/>
      <dgm:spPr/>
    </dgm:pt>
    <dgm:pt modelId="{F43E2359-30F6-456E-9808-4F7E1F65E8F6}" type="pres">
      <dgm:prSet presAssocID="{ABBA34A8-75E1-4CA6-B88F-BC91ED0D7A01}" presName="parentLeftMargin" presStyleLbl="node1" presStyleIdx="1" presStyleCnt="3" custScaleX="142857"/>
      <dgm:spPr/>
    </dgm:pt>
    <dgm:pt modelId="{F013A507-9F9E-48EB-8A5F-B18AD6F15265}" type="pres">
      <dgm:prSet presAssocID="{ABBA34A8-75E1-4CA6-B88F-BC91ED0D7A01}" presName="parentText" presStyleLbl="node1" presStyleIdx="2" presStyleCnt="3" custScaleX="189489" custLinFactNeighborX="11600" custLinFactNeighborY="7433">
        <dgm:presLayoutVars>
          <dgm:chMax val="0"/>
          <dgm:bulletEnabled val="1"/>
        </dgm:presLayoutVars>
      </dgm:prSet>
      <dgm:spPr/>
    </dgm:pt>
    <dgm:pt modelId="{F8781BCE-E8E4-4F28-832E-2EE4169F6AB6}" type="pres">
      <dgm:prSet presAssocID="{ABBA34A8-75E1-4CA6-B88F-BC91ED0D7A01}" presName="negativeSpace" presStyleCnt="0"/>
      <dgm:spPr/>
    </dgm:pt>
    <dgm:pt modelId="{EC993474-F9F9-420F-9989-ABDF7DDCD1B5}" type="pres">
      <dgm:prSet presAssocID="{ABBA34A8-75E1-4CA6-B88F-BC91ED0D7A01}" presName="childText" presStyleLbl="conFgAcc1" presStyleIdx="2" presStyleCnt="3" custLinFactNeighborY="-13165">
        <dgm:presLayoutVars>
          <dgm:bulletEnabled val="1"/>
        </dgm:presLayoutVars>
      </dgm:prSet>
      <dgm:spPr/>
    </dgm:pt>
  </dgm:ptLst>
  <dgm:cxnLst>
    <dgm:cxn modelId="{CDC3C105-1016-409B-9DDF-4B0F5A497EB4}" type="presOf" srcId="{ABBA34A8-75E1-4CA6-B88F-BC91ED0D7A01}" destId="{F43E2359-30F6-456E-9808-4F7E1F65E8F6}" srcOrd="0" destOrd="0" presId="urn:microsoft.com/office/officeart/2005/8/layout/list1"/>
    <dgm:cxn modelId="{828A720B-339B-4D32-975A-B31374C423B4}" type="presOf" srcId="{AFFE1252-D9AD-4EB5-B79C-30D674A26E66}" destId="{EC993474-F9F9-420F-9989-ABDF7DDCD1B5}" srcOrd="0" destOrd="0" presId="urn:microsoft.com/office/officeart/2005/8/layout/list1"/>
    <dgm:cxn modelId="{A3E57F1D-0DB8-468C-BA14-1DAC6FDB2948}" type="presOf" srcId="{ABBA34A8-75E1-4CA6-B88F-BC91ED0D7A01}" destId="{F013A507-9F9E-48EB-8A5F-B18AD6F15265}" srcOrd="1" destOrd="0" presId="urn:microsoft.com/office/officeart/2005/8/layout/list1"/>
    <dgm:cxn modelId="{9D883F21-57DC-4EFD-9F36-F91A98042B89}" srcId="{1CC1D67C-BCBE-4C50-B09D-1D172BAD637D}" destId="{3A1EBF56-2BAF-4C20-9725-D2CE66F23097}" srcOrd="0" destOrd="0" parTransId="{DC68A83B-346B-4273-B000-42192C7002D3}" sibTransId="{9DDF3417-67FC-4C23-9125-4F8071E988E9}"/>
    <dgm:cxn modelId="{F29C9836-2CAF-4FFC-B113-57A7CA2C312F}" type="presOf" srcId="{58892CCD-AABD-48C6-B1AD-03CD73BEE807}" destId="{59B4CC0B-103D-4D09-B639-C74545174ACB}" srcOrd="0" destOrd="0" presId="urn:microsoft.com/office/officeart/2005/8/layout/list1"/>
    <dgm:cxn modelId="{F1157438-028E-492A-9371-8B220F46E8A2}" type="presOf" srcId="{3A1EBF56-2BAF-4C20-9725-D2CE66F23097}" destId="{FCCDE229-519D-4954-968C-1EEACB0E4230}" srcOrd="0" destOrd="0" presId="urn:microsoft.com/office/officeart/2005/8/layout/list1"/>
    <dgm:cxn modelId="{7BB02C62-5616-4F23-A6F1-016B582CA74D}" srcId="{ABBA34A8-75E1-4CA6-B88F-BC91ED0D7A01}" destId="{AFFE1252-D9AD-4EB5-B79C-30D674A26E66}" srcOrd="0" destOrd="0" parTransId="{E753679A-5844-4DB9-8024-9EE098351C9F}" sibTransId="{8A659175-12B2-4BBA-8ED4-A6697EF66379}"/>
    <dgm:cxn modelId="{EA64E945-D676-4083-A4BC-A04F59DEC179}" type="presOf" srcId="{668A696D-6B86-42CA-9C58-CDCF218A7D1E}" destId="{29795E7D-E55D-4050-8587-87BD40C0720B}" srcOrd="1" destOrd="0" presId="urn:microsoft.com/office/officeart/2005/8/layout/list1"/>
    <dgm:cxn modelId="{6923F36E-49DD-4534-BC7C-9E3EBB3F66A5}" srcId="{58892CCD-AABD-48C6-B1AD-03CD73BEE807}" destId="{ABBA34A8-75E1-4CA6-B88F-BC91ED0D7A01}" srcOrd="2" destOrd="0" parTransId="{A6794C31-CE34-4F8C-A356-1D9610317594}" sibTransId="{2E7F44B5-5215-4B8E-B048-B8DDEDD09A52}"/>
    <dgm:cxn modelId="{D7684559-F37C-4ACA-975B-AD32741BB290}" type="presOf" srcId="{668A696D-6B86-42CA-9C58-CDCF218A7D1E}" destId="{BB75E00F-06F6-4AC1-8F7D-5A6E26885376}" srcOrd="0" destOrd="0" presId="urn:microsoft.com/office/officeart/2005/8/layout/list1"/>
    <dgm:cxn modelId="{ACA4338A-DE69-42AF-8627-A4E4517D668B}" type="presOf" srcId="{FD5E6CF5-8A15-4688-8A46-DC02518E2B3F}" destId="{65C5BBED-04AF-49F0-973B-09874D016E7E}" srcOrd="0" destOrd="0" presId="urn:microsoft.com/office/officeart/2005/8/layout/list1"/>
    <dgm:cxn modelId="{D283D18E-3C8C-42BE-AE28-9551C4690F4A}" type="presOf" srcId="{1CC1D67C-BCBE-4C50-B09D-1D172BAD637D}" destId="{4548AF5E-6F68-40D7-8C58-4865BBF4DA59}" srcOrd="1" destOrd="0" presId="urn:microsoft.com/office/officeart/2005/8/layout/list1"/>
    <dgm:cxn modelId="{2745989B-6A1E-48B2-99FA-128801BA337B}" srcId="{668A696D-6B86-42CA-9C58-CDCF218A7D1E}" destId="{FD5E6CF5-8A15-4688-8A46-DC02518E2B3F}" srcOrd="0" destOrd="0" parTransId="{03BEC745-882D-459B-8371-D5DBDA8951EA}" sibTransId="{E9CB1A4E-724A-4FEF-8258-029DD5DADDED}"/>
    <dgm:cxn modelId="{D2DC4BBB-AEFD-4117-93CA-8129D2CAA2D7}" srcId="{58892CCD-AABD-48C6-B1AD-03CD73BEE807}" destId="{1CC1D67C-BCBE-4C50-B09D-1D172BAD637D}" srcOrd="1" destOrd="0" parTransId="{D9AF4D86-AC33-4B52-8C77-6500D83B6B6A}" sibTransId="{D318DF8E-7D62-43BF-A6B5-F7B7A7987242}"/>
    <dgm:cxn modelId="{E0EBABDA-7DF0-4913-BAB4-6012F0E758E3}" type="presOf" srcId="{1CC1D67C-BCBE-4C50-B09D-1D172BAD637D}" destId="{DC484087-9C82-4471-B962-B644C01065D0}" srcOrd="0" destOrd="0" presId="urn:microsoft.com/office/officeart/2005/8/layout/list1"/>
    <dgm:cxn modelId="{371EA4ED-1D1C-4EDB-9724-F7FFDE1674CB}" srcId="{58892CCD-AABD-48C6-B1AD-03CD73BEE807}" destId="{668A696D-6B86-42CA-9C58-CDCF218A7D1E}" srcOrd="0" destOrd="0" parTransId="{9E8E9307-AE31-47E1-93C1-556F618C2D6C}" sibTransId="{43F55DE0-A6F0-44C1-9B76-778C6B32EEB3}"/>
    <dgm:cxn modelId="{83445141-D2C1-4518-AAF0-D1CDCC34A81F}" type="presParOf" srcId="{59B4CC0B-103D-4D09-B639-C74545174ACB}" destId="{7886E518-9E43-4275-A14D-4B68AA2ED682}" srcOrd="0" destOrd="0" presId="urn:microsoft.com/office/officeart/2005/8/layout/list1"/>
    <dgm:cxn modelId="{D635F2CC-60AF-417B-A105-E8F9274E7097}" type="presParOf" srcId="{7886E518-9E43-4275-A14D-4B68AA2ED682}" destId="{BB75E00F-06F6-4AC1-8F7D-5A6E26885376}" srcOrd="0" destOrd="0" presId="urn:microsoft.com/office/officeart/2005/8/layout/list1"/>
    <dgm:cxn modelId="{F3C2E4CE-B659-40EC-81FD-FE25718A78EA}" type="presParOf" srcId="{7886E518-9E43-4275-A14D-4B68AA2ED682}" destId="{29795E7D-E55D-4050-8587-87BD40C0720B}" srcOrd="1" destOrd="0" presId="urn:microsoft.com/office/officeart/2005/8/layout/list1"/>
    <dgm:cxn modelId="{CEA322BE-7C90-4F15-90FF-D69AA7A7C493}" type="presParOf" srcId="{59B4CC0B-103D-4D09-B639-C74545174ACB}" destId="{4FF98935-C77E-4FAC-8F6D-9D9C863342B5}" srcOrd="1" destOrd="0" presId="urn:microsoft.com/office/officeart/2005/8/layout/list1"/>
    <dgm:cxn modelId="{9B6F2BDA-533E-4062-8AC2-A42B2C999E0C}" type="presParOf" srcId="{59B4CC0B-103D-4D09-B639-C74545174ACB}" destId="{65C5BBED-04AF-49F0-973B-09874D016E7E}" srcOrd="2" destOrd="0" presId="urn:microsoft.com/office/officeart/2005/8/layout/list1"/>
    <dgm:cxn modelId="{9FC24A5C-F95A-4646-85C5-0D5895332FB7}" type="presParOf" srcId="{59B4CC0B-103D-4D09-B639-C74545174ACB}" destId="{7BB17E42-04A9-4CDC-8622-00EC8155B0F6}" srcOrd="3" destOrd="0" presId="urn:microsoft.com/office/officeart/2005/8/layout/list1"/>
    <dgm:cxn modelId="{06B2E89E-A5FC-4F99-A0CE-FA1CADB290CE}" type="presParOf" srcId="{59B4CC0B-103D-4D09-B639-C74545174ACB}" destId="{2789F374-832C-45A0-856D-AD013F747FBD}" srcOrd="4" destOrd="0" presId="urn:microsoft.com/office/officeart/2005/8/layout/list1"/>
    <dgm:cxn modelId="{09B9F0FC-CC3E-4850-BE30-3540266708FE}" type="presParOf" srcId="{2789F374-832C-45A0-856D-AD013F747FBD}" destId="{DC484087-9C82-4471-B962-B644C01065D0}" srcOrd="0" destOrd="0" presId="urn:microsoft.com/office/officeart/2005/8/layout/list1"/>
    <dgm:cxn modelId="{2B14E53D-9C7E-4F82-84D3-27E69B782BEB}" type="presParOf" srcId="{2789F374-832C-45A0-856D-AD013F747FBD}" destId="{4548AF5E-6F68-40D7-8C58-4865BBF4DA59}" srcOrd="1" destOrd="0" presId="urn:microsoft.com/office/officeart/2005/8/layout/list1"/>
    <dgm:cxn modelId="{07DA9C97-C7D4-4BF6-B14B-52BFC73B6404}" type="presParOf" srcId="{59B4CC0B-103D-4D09-B639-C74545174ACB}" destId="{948BF92B-CA78-44A9-9528-2B1E1C994DCE}" srcOrd="5" destOrd="0" presId="urn:microsoft.com/office/officeart/2005/8/layout/list1"/>
    <dgm:cxn modelId="{94B28FDA-A7B7-44D2-BAD2-300B6D7C8D2C}" type="presParOf" srcId="{59B4CC0B-103D-4D09-B639-C74545174ACB}" destId="{FCCDE229-519D-4954-968C-1EEACB0E4230}" srcOrd="6" destOrd="0" presId="urn:microsoft.com/office/officeart/2005/8/layout/list1"/>
    <dgm:cxn modelId="{43DA383C-C384-4755-9B51-9E96BCF202CF}" type="presParOf" srcId="{59B4CC0B-103D-4D09-B639-C74545174ACB}" destId="{805FCAD6-9C53-4A05-A673-08527E7D97DA}" srcOrd="7" destOrd="0" presId="urn:microsoft.com/office/officeart/2005/8/layout/list1"/>
    <dgm:cxn modelId="{6C19D574-7D98-46CD-B9DB-80B1C848AB95}" type="presParOf" srcId="{59B4CC0B-103D-4D09-B639-C74545174ACB}" destId="{CEB300BC-14B6-4314-9E00-DBF8051C039E}" srcOrd="8" destOrd="0" presId="urn:microsoft.com/office/officeart/2005/8/layout/list1"/>
    <dgm:cxn modelId="{F7F4AF36-1DDA-41DD-A054-C16DD4EB98A7}" type="presParOf" srcId="{CEB300BC-14B6-4314-9E00-DBF8051C039E}" destId="{F43E2359-30F6-456E-9808-4F7E1F65E8F6}" srcOrd="0" destOrd="0" presId="urn:microsoft.com/office/officeart/2005/8/layout/list1"/>
    <dgm:cxn modelId="{E9089A49-CC12-4B11-A344-2B4540A47543}" type="presParOf" srcId="{CEB300BC-14B6-4314-9E00-DBF8051C039E}" destId="{F013A507-9F9E-48EB-8A5F-B18AD6F15265}" srcOrd="1" destOrd="0" presId="urn:microsoft.com/office/officeart/2005/8/layout/list1"/>
    <dgm:cxn modelId="{3C47FF8D-FC42-4603-A149-9FD59B1BEB53}" type="presParOf" srcId="{59B4CC0B-103D-4D09-B639-C74545174ACB}" destId="{F8781BCE-E8E4-4F28-832E-2EE4169F6AB6}" srcOrd="9" destOrd="0" presId="urn:microsoft.com/office/officeart/2005/8/layout/list1"/>
    <dgm:cxn modelId="{D3425656-E36C-48C6-BA95-7A3855DE9EBC}" type="presParOf" srcId="{59B4CC0B-103D-4D09-B639-C74545174ACB}" destId="{EC993474-F9F9-420F-9989-ABDF7DDCD1B5}" srcOrd="10" destOrd="0" presId="urn:microsoft.com/office/officeart/2005/8/layout/list1"/>
  </dgm:cxnLst>
  <dgm:bg>
    <a:solidFill>
      <a:schemeClr val="accent6">
        <a:lumMod val="20000"/>
        <a:lumOff val="80000"/>
      </a:schemeClr>
    </a:solidFill>
    <a:effectLst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9E2B0CF-E9BE-47B6-8CBE-249663F5DDD7}" type="doc">
      <dgm:prSet loTypeId="urn:microsoft.com/office/officeart/2005/8/layout/vProcess5" loCatId="process" qsTypeId="urn:microsoft.com/office/officeart/2005/8/quickstyle/simple5" qsCatId="simple" csTypeId="urn:microsoft.com/office/officeart/2005/8/colors/accent3_5" csCatId="accent3" phldr="1"/>
      <dgm:spPr/>
      <dgm:t>
        <a:bodyPr/>
        <a:lstStyle/>
        <a:p>
          <a:endParaRPr lang="sk-SK"/>
        </a:p>
      </dgm:t>
    </dgm:pt>
    <dgm:pt modelId="{1313D3CB-7A08-4FAE-95BA-63B04710CD5C}">
      <dgm:prSet phldrT="[Text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pPr algn="just"/>
          <a:r>
            <a:rPr lang="es-ES" sz="2000" noProof="0">
              <a:solidFill>
                <a:schemeClr val="tx1"/>
              </a:solidFill>
            </a:rPr>
            <a:t>El objetivo de la medida es proporcionar servicios de asesoramiento profesional a demandantes de empleo desfavorecidos con el fin de desarrollar las competencias interpersonales necesarias para funcionar de forma eficaz en el entorno laboral y aumentar la motivación de los demandantes de empleo desfavorecidos para integrarse en el proceso laboral, también mediante la participación en una de las otras medidas del proyecto, que son:</a:t>
          </a:r>
        </a:p>
        <a:p>
          <a:endParaRPr lang="sk-SK" sz="2000" dirty="0">
            <a:solidFill>
              <a:schemeClr val="tx1"/>
            </a:solidFill>
          </a:endParaRPr>
        </a:p>
        <a:p>
          <a:r>
            <a:rPr lang="es-ES" sz="2000">
              <a:solidFill>
                <a:schemeClr val="tx1"/>
              </a:solidFill>
            </a:rPr>
            <a:t>•     Medida n.º 2: </a:t>
          </a:r>
          <a:r>
            <a:rPr lang="es-ES" sz="2000" b="1">
              <a:solidFill>
                <a:schemeClr val="tx1"/>
              </a:solidFill>
            </a:rPr>
            <a:t>Activación y formación de demandantes de empleo desfavorecidos </a:t>
          </a:r>
        </a:p>
        <a:p>
          <a:pPr marL="2963863" indent="-2963863"/>
          <a:r>
            <a:rPr lang="es-ES" sz="2000">
              <a:solidFill>
                <a:schemeClr val="tx1"/>
              </a:solidFill>
            </a:rPr>
            <a:t>•     Medida n.º 3: </a:t>
          </a:r>
          <a:r>
            <a:rPr lang="es-ES" sz="2000" b="1">
              <a:solidFill>
                <a:schemeClr val="tx1"/>
              </a:solidFill>
            </a:rPr>
            <a:t>Apoyo a la creación de trabajo para los demandantes de empleo desfavorecidos</a:t>
          </a:r>
        </a:p>
      </dgm:t>
    </dgm:pt>
    <dgm:pt modelId="{4D06095F-0920-49E9-8321-EB03A8C99FE6}" type="sibTrans" cxnId="{E9E77962-D059-461D-B9CB-D3EED15DC0F8}">
      <dgm:prSet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sk-SK" sz="2400" dirty="0">
            <a:solidFill>
              <a:schemeClr val="accent2">
                <a:lumMod val="40000"/>
                <a:lumOff val="60000"/>
              </a:schemeClr>
            </a:solidFill>
          </a:endParaRPr>
        </a:p>
      </dgm:t>
    </dgm:pt>
    <dgm:pt modelId="{7CD764DF-B4E0-4D19-B49D-223B295A5724}" type="parTrans" cxnId="{E9E77962-D059-461D-B9CB-D3EED15DC0F8}">
      <dgm:prSet/>
      <dgm:spPr/>
      <dgm:t>
        <a:bodyPr/>
        <a:lstStyle/>
        <a:p>
          <a:endParaRPr lang="sk-SK" sz="1800">
            <a:solidFill>
              <a:schemeClr val="accent2">
                <a:lumMod val="40000"/>
                <a:lumOff val="60000"/>
              </a:schemeClr>
            </a:solidFill>
          </a:endParaRPr>
        </a:p>
      </dgm:t>
    </dgm:pt>
    <dgm:pt modelId="{B7679891-5F62-4CB3-A0CC-401ABAB6BBDE}" type="pres">
      <dgm:prSet presAssocID="{B9E2B0CF-E9BE-47B6-8CBE-249663F5DDD7}" presName="outerComposite" presStyleCnt="0">
        <dgm:presLayoutVars>
          <dgm:chMax val="5"/>
          <dgm:dir/>
          <dgm:resizeHandles val="exact"/>
        </dgm:presLayoutVars>
      </dgm:prSet>
      <dgm:spPr/>
    </dgm:pt>
    <dgm:pt modelId="{A15AD848-C18C-4450-AF70-1C910EFB9687}" type="pres">
      <dgm:prSet presAssocID="{B9E2B0CF-E9BE-47B6-8CBE-249663F5DDD7}" presName="dummyMaxCanvas" presStyleCnt="0">
        <dgm:presLayoutVars/>
      </dgm:prSet>
      <dgm:spPr/>
    </dgm:pt>
    <dgm:pt modelId="{7B48F913-E84B-469A-AFD6-B4C2563CB04B}" type="pres">
      <dgm:prSet presAssocID="{B9E2B0CF-E9BE-47B6-8CBE-249663F5DDD7}" presName="OneNode_1" presStyleLbl="node1" presStyleIdx="0" presStyleCnt="1" custScaleY="192592" custLinFactNeighborX="-1089" custLinFactNeighborY="0">
        <dgm:presLayoutVars>
          <dgm:bulletEnabled val="1"/>
        </dgm:presLayoutVars>
      </dgm:prSet>
      <dgm:spPr/>
    </dgm:pt>
  </dgm:ptLst>
  <dgm:cxnLst>
    <dgm:cxn modelId="{E9E77962-D059-461D-B9CB-D3EED15DC0F8}" srcId="{B9E2B0CF-E9BE-47B6-8CBE-249663F5DDD7}" destId="{1313D3CB-7A08-4FAE-95BA-63B04710CD5C}" srcOrd="0" destOrd="0" parTransId="{7CD764DF-B4E0-4D19-B49D-223B295A5724}" sibTransId="{4D06095F-0920-49E9-8321-EB03A8C99FE6}"/>
    <dgm:cxn modelId="{79C3AFA8-0072-4A60-96A9-6B077717BED6}" type="presOf" srcId="{B9E2B0CF-E9BE-47B6-8CBE-249663F5DDD7}" destId="{B7679891-5F62-4CB3-A0CC-401ABAB6BBDE}" srcOrd="0" destOrd="0" presId="urn:microsoft.com/office/officeart/2005/8/layout/vProcess5"/>
    <dgm:cxn modelId="{874B8EB0-C209-46F6-833A-9111AA916B4F}" type="presOf" srcId="{1313D3CB-7A08-4FAE-95BA-63B04710CD5C}" destId="{7B48F913-E84B-469A-AFD6-B4C2563CB04B}" srcOrd="0" destOrd="0" presId="urn:microsoft.com/office/officeart/2005/8/layout/vProcess5"/>
    <dgm:cxn modelId="{DFE05068-A529-4C88-B0A5-18052D5E6A58}" type="presParOf" srcId="{B7679891-5F62-4CB3-A0CC-401ABAB6BBDE}" destId="{A15AD848-C18C-4450-AF70-1C910EFB9687}" srcOrd="0" destOrd="0" presId="urn:microsoft.com/office/officeart/2005/8/layout/vProcess5"/>
    <dgm:cxn modelId="{2A2434F9-4552-42D9-9D1E-CB6AB68E3181}" type="presParOf" srcId="{B7679891-5F62-4CB3-A0CC-401ABAB6BBDE}" destId="{7B48F913-E84B-469A-AFD6-B4C2563CB04B}" srcOrd="1" destOrd="0" presId="urn:microsoft.com/office/officeart/2005/8/layout/vProcess5"/>
  </dgm:cxnLst>
  <dgm:bg>
    <a:solidFill>
      <a:schemeClr val="accent3">
        <a:lumMod val="20000"/>
        <a:lumOff val="80000"/>
      </a:schemeClr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EEA79A8-9446-4932-A305-9C858166453C}" type="doc">
      <dgm:prSet loTypeId="urn:microsoft.com/office/officeart/2005/8/layout/vList2" loCatId="list" qsTypeId="urn:microsoft.com/office/officeart/2005/8/quickstyle/3d3" qsCatId="3D" csTypeId="urn:microsoft.com/office/officeart/2005/8/colors/accent3_2" csCatId="accent3" phldr="1"/>
      <dgm:spPr/>
      <dgm:t>
        <a:bodyPr/>
        <a:lstStyle/>
        <a:p>
          <a:endParaRPr lang="sk-SK"/>
        </a:p>
      </dgm:t>
    </dgm:pt>
    <dgm:pt modelId="{88CDC304-47F2-4990-8C79-BDE92832FA5E}">
      <dgm:prSet phldrT="[Text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pPr marL="174625" indent="-174625"/>
          <a:r>
            <a:rPr lang="es-ES" sz="1600" b="1">
              <a:solidFill>
                <a:schemeClr val="tx1"/>
              </a:solidFill>
              <a:latin typeface="Calibri" pitchFamily="34" charset="0"/>
            </a:rPr>
            <a:t>1. Del número total de 9000 demandantes de empleo desfavorecidos previstos, hasta el momento han participado 8002 personas en la medida n.º 1 del proyecto.</a:t>
          </a:r>
        </a:p>
      </dgm:t>
    </dgm:pt>
    <dgm:pt modelId="{A9A65A38-48A9-4D84-B63F-8C613EEC0AFA}" type="parTrans" cxnId="{F4493056-60F6-4C7B-B2C5-598B3394E6A6}">
      <dgm:prSet/>
      <dgm:spPr/>
      <dgm:t>
        <a:bodyPr/>
        <a:lstStyle/>
        <a:p>
          <a:endParaRPr lang="sk-SK">
            <a:latin typeface="Calibri" panose="020F0502020204030204" pitchFamily="34" charset="0"/>
          </a:endParaRPr>
        </a:p>
      </dgm:t>
    </dgm:pt>
    <dgm:pt modelId="{431A6C80-E704-4D94-8E2E-D9CFAAC8E771}" type="sibTrans" cxnId="{F4493056-60F6-4C7B-B2C5-598B3394E6A6}">
      <dgm:prSet/>
      <dgm:spPr/>
      <dgm:t>
        <a:bodyPr/>
        <a:lstStyle/>
        <a:p>
          <a:endParaRPr lang="sk-SK">
            <a:latin typeface="Calibri" panose="020F0502020204030204" pitchFamily="34" charset="0"/>
          </a:endParaRPr>
        </a:p>
      </dgm:t>
    </dgm:pt>
    <dgm:pt modelId="{3DA340EB-ECCC-4851-8CD7-8AEA5D6078D2}">
      <dgm:prSet phldrT="[Text]" custT="1"/>
      <dgm:spPr/>
      <dgm:t>
        <a:bodyPr/>
        <a:lstStyle/>
        <a:p>
          <a:pPr marL="114300" indent="-114300" algn="just"/>
          <a:endParaRPr lang="sk-SK" sz="1400" b="1" u="none" dirty="0">
            <a:latin typeface="Calibri" pitchFamily="34" charset="0"/>
          </a:endParaRPr>
        </a:p>
      </dgm:t>
    </dgm:pt>
    <dgm:pt modelId="{B7CC6EA7-5C71-4AE3-8D00-F58A94ECC798}" type="parTrans" cxnId="{BC6388F8-9E98-4D18-9300-396F3C09F4CA}">
      <dgm:prSet/>
      <dgm:spPr/>
      <dgm:t>
        <a:bodyPr/>
        <a:lstStyle/>
        <a:p>
          <a:endParaRPr lang="sk-SK">
            <a:latin typeface="Calibri" panose="020F0502020204030204" pitchFamily="34" charset="0"/>
          </a:endParaRPr>
        </a:p>
      </dgm:t>
    </dgm:pt>
    <dgm:pt modelId="{CBCD325A-7565-4F09-99AF-FC83AD814B1D}" type="sibTrans" cxnId="{BC6388F8-9E98-4D18-9300-396F3C09F4CA}">
      <dgm:prSet/>
      <dgm:spPr/>
      <dgm:t>
        <a:bodyPr/>
        <a:lstStyle/>
        <a:p>
          <a:endParaRPr lang="sk-SK">
            <a:latin typeface="Calibri" panose="020F0502020204030204" pitchFamily="34" charset="0"/>
          </a:endParaRPr>
        </a:p>
      </dgm:t>
    </dgm:pt>
    <dgm:pt modelId="{D3B22659-3EF8-4E32-A56C-77AEDB1FD6FA}">
      <dgm:prSet phldrT="[Text]" custT="1"/>
      <dgm:spPr/>
      <dgm:t>
        <a:bodyPr/>
        <a:lstStyle/>
        <a:p>
          <a:pPr algn="just"/>
          <a:endParaRPr lang="sk-SK" sz="1400" b="1" dirty="0">
            <a:latin typeface="Calibri" pitchFamily="34" charset="0"/>
            <a:ea typeface="Calibri" pitchFamily="34" charset="0"/>
            <a:cs typeface="Times New Roman" pitchFamily="18" charset="0"/>
          </a:endParaRPr>
        </a:p>
      </dgm:t>
    </dgm:pt>
    <dgm:pt modelId="{4441C3E7-FE6C-45E8-8436-012806A55CAC}" type="parTrans" cxnId="{5701291E-5043-4A66-8147-8E9AFEC32098}">
      <dgm:prSet/>
      <dgm:spPr/>
      <dgm:t>
        <a:bodyPr/>
        <a:lstStyle/>
        <a:p>
          <a:endParaRPr lang="sk-SK">
            <a:latin typeface="Calibri" panose="020F0502020204030204" pitchFamily="34" charset="0"/>
          </a:endParaRPr>
        </a:p>
      </dgm:t>
    </dgm:pt>
    <dgm:pt modelId="{038AFB14-3536-4101-8801-787781005439}" type="sibTrans" cxnId="{5701291E-5043-4A66-8147-8E9AFEC32098}">
      <dgm:prSet/>
      <dgm:spPr/>
      <dgm:t>
        <a:bodyPr/>
        <a:lstStyle/>
        <a:p>
          <a:endParaRPr lang="sk-SK">
            <a:latin typeface="Calibri" panose="020F0502020204030204" pitchFamily="34" charset="0"/>
          </a:endParaRPr>
        </a:p>
      </dgm:t>
    </dgm:pt>
    <dgm:pt modelId="{D53283BE-17AC-4B51-82BB-E8F63339E9D0}">
      <dgm:prSet phldrT="[Text]" custT="1"/>
      <dgm:spPr/>
      <dgm:t>
        <a:bodyPr/>
        <a:lstStyle/>
        <a:p>
          <a:pPr algn="just"/>
          <a:endParaRPr lang="sk-SK" sz="1400" b="1" strike="sngStrike" baseline="0" dirty="0">
            <a:solidFill>
              <a:schemeClr val="tx1"/>
            </a:solidFill>
            <a:latin typeface="Calibri" pitchFamily="34" charset="0"/>
            <a:ea typeface="Calibri" pitchFamily="34" charset="0"/>
            <a:cs typeface="Times New Roman" pitchFamily="18" charset="0"/>
          </a:endParaRPr>
        </a:p>
      </dgm:t>
    </dgm:pt>
    <dgm:pt modelId="{7E635B48-5FDE-4828-B078-8E897E10C076}" type="parTrans" cxnId="{9F5EFBEB-60DA-4841-868C-AE372DC3E7F4}">
      <dgm:prSet/>
      <dgm:spPr/>
      <dgm:t>
        <a:bodyPr/>
        <a:lstStyle/>
        <a:p>
          <a:endParaRPr lang="sk-SK"/>
        </a:p>
      </dgm:t>
    </dgm:pt>
    <dgm:pt modelId="{8E1C7989-958F-4AE0-82E1-8130CEF892E8}" type="sibTrans" cxnId="{9F5EFBEB-60DA-4841-868C-AE372DC3E7F4}">
      <dgm:prSet/>
      <dgm:spPr/>
      <dgm:t>
        <a:bodyPr/>
        <a:lstStyle/>
        <a:p>
          <a:endParaRPr lang="sk-SK"/>
        </a:p>
      </dgm:t>
    </dgm:pt>
    <dgm:pt modelId="{40A562AA-E3A2-47CA-99D1-2713C7A7512D}">
      <dgm:prSet phldrT="[Text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pPr marL="174625" indent="-174625"/>
          <a:r>
            <a:rPr lang="es-ES" sz="1400" b="1">
              <a:solidFill>
                <a:schemeClr val="tx1"/>
              </a:solidFill>
              <a:latin typeface="Calibri" panose="020F0502020204030204" pitchFamily="34" charset="0"/>
              <a:ea typeface="Calibri" pitchFamily="34" charset="0"/>
              <a:cs typeface="Times New Roman" pitchFamily="18" charset="0"/>
            </a:rPr>
            <a:t>3</a:t>
          </a:r>
          <a:r>
            <a:rPr lang="es-ES" sz="1600" b="1">
              <a:solidFill>
                <a:schemeClr val="tx1"/>
              </a:solidFill>
              <a:latin typeface="Calibri" panose="020F0502020204030204" pitchFamily="34" charset="0"/>
              <a:ea typeface="Calibri" pitchFamily="34" charset="0"/>
              <a:cs typeface="Times New Roman" pitchFamily="18" charset="0"/>
            </a:rPr>
            <a:t>. De los 8002 demandantes de empleo desfavorecidos, 1359 (16,98 %) fueron colocados en el mercado laboral gracias a la participación en la medida n.º 3 del proyecto. </a:t>
          </a:r>
        </a:p>
      </dgm:t>
    </dgm:pt>
    <dgm:pt modelId="{45DF6BAF-DFE7-41C1-ACAE-C483E48EA54A}" type="sibTrans" cxnId="{B89E0427-6D18-4FB9-AF5C-B4077FCE40BF}">
      <dgm:prSet/>
      <dgm:spPr/>
      <dgm:t>
        <a:bodyPr/>
        <a:lstStyle/>
        <a:p>
          <a:endParaRPr lang="sk-SK">
            <a:latin typeface="Calibri" panose="020F0502020204030204" pitchFamily="34" charset="0"/>
          </a:endParaRPr>
        </a:p>
      </dgm:t>
    </dgm:pt>
    <dgm:pt modelId="{C97990EE-6A58-41D0-AA14-B6BC6A0C815D}" type="parTrans" cxnId="{B89E0427-6D18-4FB9-AF5C-B4077FCE40BF}">
      <dgm:prSet/>
      <dgm:spPr/>
      <dgm:t>
        <a:bodyPr/>
        <a:lstStyle/>
        <a:p>
          <a:endParaRPr lang="sk-SK">
            <a:latin typeface="Calibri" panose="020F0502020204030204" pitchFamily="34" charset="0"/>
          </a:endParaRPr>
        </a:p>
      </dgm:t>
    </dgm:pt>
    <dgm:pt modelId="{85C8FBE6-9B9E-47B2-9268-1E4E3393DA0C}">
      <dgm:prSet phldrT="[Text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pPr marL="176213" indent="-176213"/>
          <a:r>
            <a:rPr lang="es-ES" sz="1600" b="1">
              <a:solidFill>
                <a:schemeClr val="tx1"/>
              </a:solidFill>
              <a:latin typeface="Calibri" pitchFamily="34" charset="0"/>
              <a:ea typeface="Calibri" pitchFamily="34" charset="0"/>
              <a:cs typeface="Times New Roman" pitchFamily="18" charset="0"/>
            </a:rPr>
            <a:t>2. De los 8002 demandantes  de empleo desfavorecidos, 4234 (51,63 %) accedieron al proceso laboral a través de la participación en la medida n.º 2 del proyecto.</a:t>
          </a:r>
        </a:p>
      </dgm:t>
    </dgm:pt>
    <dgm:pt modelId="{01BA68C4-2991-41E1-815A-1B15CFE377E0}" type="sibTrans" cxnId="{9D82BA60-2035-4AF7-B0DF-1159A1CAA583}">
      <dgm:prSet/>
      <dgm:spPr/>
      <dgm:t>
        <a:bodyPr/>
        <a:lstStyle/>
        <a:p>
          <a:endParaRPr lang="sk-SK">
            <a:latin typeface="Calibri" panose="020F0502020204030204" pitchFamily="34" charset="0"/>
          </a:endParaRPr>
        </a:p>
      </dgm:t>
    </dgm:pt>
    <dgm:pt modelId="{618F3186-B58C-4843-898D-06270623FF03}" type="parTrans" cxnId="{9D82BA60-2035-4AF7-B0DF-1159A1CAA583}">
      <dgm:prSet/>
      <dgm:spPr/>
      <dgm:t>
        <a:bodyPr/>
        <a:lstStyle/>
        <a:p>
          <a:endParaRPr lang="sk-SK">
            <a:latin typeface="Calibri" panose="020F0502020204030204" pitchFamily="34" charset="0"/>
          </a:endParaRPr>
        </a:p>
      </dgm:t>
    </dgm:pt>
    <dgm:pt modelId="{3BBA8F16-16D7-4696-A3F9-3D5B23805437}" type="pres">
      <dgm:prSet presAssocID="{3EEA79A8-9446-4932-A305-9C858166453C}" presName="linear" presStyleCnt="0">
        <dgm:presLayoutVars>
          <dgm:animLvl val="lvl"/>
          <dgm:resizeHandles val="exact"/>
        </dgm:presLayoutVars>
      </dgm:prSet>
      <dgm:spPr/>
    </dgm:pt>
    <dgm:pt modelId="{7F284A6E-7E1C-4FA8-AD04-09A34EDDE972}" type="pres">
      <dgm:prSet presAssocID="{88CDC304-47F2-4990-8C79-BDE92832FA5E}" presName="parentText" presStyleLbl="node1" presStyleIdx="0" presStyleCnt="3" custScaleY="132737" custLinFactNeighborY="8367">
        <dgm:presLayoutVars>
          <dgm:chMax val="0"/>
          <dgm:bulletEnabled val="1"/>
        </dgm:presLayoutVars>
      </dgm:prSet>
      <dgm:spPr/>
    </dgm:pt>
    <dgm:pt modelId="{86928830-227F-4CC4-9677-1B9490903BF7}" type="pres">
      <dgm:prSet presAssocID="{88CDC304-47F2-4990-8C79-BDE92832FA5E}" presName="childText" presStyleLbl="revTx" presStyleIdx="0" presStyleCnt="3">
        <dgm:presLayoutVars>
          <dgm:bulletEnabled val="1"/>
        </dgm:presLayoutVars>
      </dgm:prSet>
      <dgm:spPr/>
    </dgm:pt>
    <dgm:pt modelId="{EE0B0D30-6DD7-4F0F-9687-4BF1C7B7849E}" type="pres">
      <dgm:prSet presAssocID="{85C8FBE6-9B9E-47B2-9268-1E4E3393DA0C}" presName="parentText" presStyleLbl="node1" presStyleIdx="1" presStyleCnt="3" custScaleY="113737" custLinFactNeighborX="155" custLinFactNeighborY="-2075">
        <dgm:presLayoutVars>
          <dgm:chMax val="0"/>
          <dgm:bulletEnabled val="1"/>
        </dgm:presLayoutVars>
      </dgm:prSet>
      <dgm:spPr/>
    </dgm:pt>
    <dgm:pt modelId="{C6567672-03C0-4B88-BB69-C88B1459F9F7}" type="pres">
      <dgm:prSet presAssocID="{85C8FBE6-9B9E-47B2-9268-1E4E3393DA0C}" presName="childText" presStyleLbl="revTx" presStyleIdx="1" presStyleCnt="3">
        <dgm:presLayoutVars>
          <dgm:bulletEnabled val="1"/>
        </dgm:presLayoutVars>
      </dgm:prSet>
      <dgm:spPr/>
    </dgm:pt>
    <dgm:pt modelId="{4BF119C3-7CCA-45BB-B8E0-DD7CCB3E1B55}" type="pres">
      <dgm:prSet presAssocID="{40A562AA-E3A2-47CA-99D1-2713C7A7512D}" presName="parentText" presStyleLbl="node1" presStyleIdx="2" presStyleCnt="3" custScaleY="121915" custLinFactNeighborX="282" custLinFactNeighborY="-15702">
        <dgm:presLayoutVars>
          <dgm:chMax val="0"/>
          <dgm:bulletEnabled val="1"/>
        </dgm:presLayoutVars>
      </dgm:prSet>
      <dgm:spPr/>
    </dgm:pt>
    <dgm:pt modelId="{31877034-BCC1-4CA3-B4E9-18D7E853A66E}" type="pres">
      <dgm:prSet presAssocID="{40A562AA-E3A2-47CA-99D1-2713C7A7512D}" presName="childText" presStyleLbl="revTx" presStyleIdx="2" presStyleCnt="3" custScaleY="120195" custLinFactNeighborY="-14978">
        <dgm:presLayoutVars>
          <dgm:bulletEnabled val="1"/>
        </dgm:presLayoutVars>
      </dgm:prSet>
      <dgm:spPr/>
    </dgm:pt>
  </dgm:ptLst>
  <dgm:cxnLst>
    <dgm:cxn modelId="{4AB5D014-5D57-42A3-9095-ED00B9CBC460}" type="presOf" srcId="{3EEA79A8-9446-4932-A305-9C858166453C}" destId="{3BBA8F16-16D7-4696-A3F9-3D5B23805437}" srcOrd="0" destOrd="0" presId="urn:microsoft.com/office/officeart/2005/8/layout/vList2"/>
    <dgm:cxn modelId="{5701291E-5043-4A66-8147-8E9AFEC32098}" srcId="{40A562AA-E3A2-47CA-99D1-2713C7A7512D}" destId="{D3B22659-3EF8-4E32-A56C-77AEDB1FD6FA}" srcOrd="0" destOrd="0" parTransId="{4441C3E7-FE6C-45E8-8436-012806A55CAC}" sibTransId="{038AFB14-3536-4101-8801-787781005439}"/>
    <dgm:cxn modelId="{C356DC26-95E0-4B6A-9BB2-95B39364B06B}" type="presOf" srcId="{D53283BE-17AC-4B51-82BB-E8F63339E9D0}" destId="{C6567672-03C0-4B88-BB69-C88B1459F9F7}" srcOrd="0" destOrd="0" presId="urn:microsoft.com/office/officeart/2005/8/layout/vList2"/>
    <dgm:cxn modelId="{B89E0427-6D18-4FB9-AF5C-B4077FCE40BF}" srcId="{3EEA79A8-9446-4932-A305-9C858166453C}" destId="{40A562AA-E3A2-47CA-99D1-2713C7A7512D}" srcOrd="2" destOrd="0" parTransId="{C97990EE-6A58-41D0-AA14-B6BC6A0C815D}" sibTransId="{45DF6BAF-DFE7-41C1-ACAE-C483E48EA54A}"/>
    <dgm:cxn modelId="{9D82BA60-2035-4AF7-B0DF-1159A1CAA583}" srcId="{3EEA79A8-9446-4932-A305-9C858166453C}" destId="{85C8FBE6-9B9E-47B2-9268-1E4E3393DA0C}" srcOrd="1" destOrd="0" parTransId="{618F3186-B58C-4843-898D-06270623FF03}" sibTransId="{01BA68C4-2991-41E1-815A-1B15CFE377E0}"/>
    <dgm:cxn modelId="{1A366F67-1D92-43A2-A90F-53151BA180A3}" type="presOf" srcId="{D3B22659-3EF8-4E32-A56C-77AEDB1FD6FA}" destId="{31877034-BCC1-4CA3-B4E9-18D7E853A66E}" srcOrd="0" destOrd="0" presId="urn:microsoft.com/office/officeart/2005/8/layout/vList2"/>
    <dgm:cxn modelId="{88494A70-84D8-4F7F-AF61-4C4DF4DF87BA}" type="presOf" srcId="{88CDC304-47F2-4990-8C79-BDE92832FA5E}" destId="{7F284A6E-7E1C-4FA8-AD04-09A34EDDE972}" srcOrd="0" destOrd="0" presId="urn:microsoft.com/office/officeart/2005/8/layout/vList2"/>
    <dgm:cxn modelId="{F4493056-60F6-4C7B-B2C5-598B3394E6A6}" srcId="{3EEA79A8-9446-4932-A305-9C858166453C}" destId="{88CDC304-47F2-4990-8C79-BDE92832FA5E}" srcOrd="0" destOrd="0" parTransId="{A9A65A38-48A9-4D84-B63F-8C613EEC0AFA}" sibTransId="{431A6C80-E704-4D94-8E2E-D9CFAAC8E771}"/>
    <dgm:cxn modelId="{6287257A-7782-4FFE-9D9F-4308E61EA7B1}" type="presOf" srcId="{40A562AA-E3A2-47CA-99D1-2713C7A7512D}" destId="{4BF119C3-7CCA-45BB-B8E0-DD7CCB3E1B55}" srcOrd="0" destOrd="0" presId="urn:microsoft.com/office/officeart/2005/8/layout/vList2"/>
    <dgm:cxn modelId="{063561DD-4A66-476C-BDFA-F5FD837EBE46}" type="presOf" srcId="{3DA340EB-ECCC-4851-8CD7-8AEA5D6078D2}" destId="{86928830-227F-4CC4-9677-1B9490903BF7}" srcOrd="0" destOrd="0" presId="urn:microsoft.com/office/officeart/2005/8/layout/vList2"/>
    <dgm:cxn modelId="{9F5EFBEB-60DA-4841-868C-AE372DC3E7F4}" srcId="{85C8FBE6-9B9E-47B2-9268-1E4E3393DA0C}" destId="{D53283BE-17AC-4B51-82BB-E8F63339E9D0}" srcOrd="0" destOrd="0" parTransId="{7E635B48-5FDE-4828-B078-8E897E10C076}" sibTransId="{8E1C7989-958F-4AE0-82E1-8130CEF892E8}"/>
    <dgm:cxn modelId="{BC6388F8-9E98-4D18-9300-396F3C09F4CA}" srcId="{88CDC304-47F2-4990-8C79-BDE92832FA5E}" destId="{3DA340EB-ECCC-4851-8CD7-8AEA5D6078D2}" srcOrd="0" destOrd="0" parTransId="{B7CC6EA7-5C71-4AE3-8D00-F58A94ECC798}" sibTransId="{CBCD325A-7565-4F09-99AF-FC83AD814B1D}"/>
    <dgm:cxn modelId="{B8539CFB-D819-4361-85C2-73ED4F2272F7}" type="presOf" srcId="{85C8FBE6-9B9E-47B2-9268-1E4E3393DA0C}" destId="{EE0B0D30-6DD7-4F0F-9687-4BF1C7B7849E}" srcOrd="0" destOrd="0" presId="urn:microsoft.com/office/officeart/2005/8/layout/vList2"/>
    <dgm:cxn modelId="{B2839E77-6A4B-400D-9E10-E5B81D425512}" type="presParOf" srcId="{3BBA8F16-16D7-4696-A3F9-3D5B23805437}" destId="{7F284A6E-7E1C-4FA8-AD04-09A34EDDE972}" srcOrd="0" destOrd="0" presId="urn:microsoft.com/office/officeart/2005/8/layout/vList2"/>
    <dgm:cxn modelId="{235CC15A-FF7E-4358-9BAB-9ECBCCD91D7B}" type="presParOf" srcId="{3BBA8F16-16D7-4696-A3F9-3D5B23805437}" destId="{86928830-227F-4CC4-9677-1B9490903BF7}" srcOrd="1" destOrd="0" presId="urn:microsoft.com/office/officeart/2005/8/layout/vList2"/>
    <dgm:cxn modelId="{DC306154-DD82-4074-8D23-E7EBC2D6237E}" type="presParOf" srcId="{3BBA8F16-16D7-4696-A3F9-3D5B23805437}" destId="{EE0B0D30-6DD7-4F0F-9687-4BF1C7B7849E}" srcOrd="2" destOrd="0" presId="urn:microsoft.com/office/officeart/2005/8/layout/vList2"/>
    <dgm:cxn modelId="{CAC9B80C-128D-4776-A63B-14EC36500C6F}" type="presParOf" srcId="{3BBA8F16-16D7-4696-A3F9-3D5B23805437}" destId="{C6567672-03C0-4B88-BB69-C88B1459F9F7}" srcOrd="3" destOrd="0" presId="urn:microsoft.com/office/officeart/2005/8/layout/vList2"/>
    <dgm:cxn modelId="{3EEF1A7E-2B07-4FD1-B12C-49FFDA1B1F73}" type="presParOf" srcId="{3BBA8F16-16D7-4696-A3F9-3D5B23805437}" destId="{4BF119C3-7CCA-45BB-B8E0-DD7CCB3E1B55}" srcOrd="4" destOrd="0" presId="urn:microsoft.com/office/officeart/2005/8/layout/vList2"/>
    <dgm:cxn modelId="{6F25EB7C-6373-4B0D-8390-BE66D97F1685}" type="presParOf" srcId="{3BBA8F16-16D7-4696-A3F9-3D5B23805437}" destId="{31877034-BCC1-4CA3-B4E9-18D7E853A66E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C5BBED-04AF-49F0-973B-09874D016E7E}">
      <dsp:nvSpPr>
        <dsp:cNvPr id="0" name=""/>
        <dsp:cNvSpPr/>
      </dsp:nvSpPr>
      <dsp:spPr>
        <a:xfrm>
          <a:off x="0" y="102149"/>
          <a:ext cx="8064896" cy="661500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  <a:sp3d z="-161800" extrusionH="10600"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625926" tIns="124968" rIns="625926" bIns="17780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500" b="1" kern="1200">
              <a:solidFill>
                <a:schemeClr val="tx1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+mj-lt"/>
              <a:cs typeface="Arial" pitchFamily="34" charset="0"/>
            </a:rPr>
            <a:t>1/2018 – 8/2021</a:t>
          </a:r>
        </a:p>
      </dsp:txBody>
      <dsp:txXfrm>
        <a:off x="0" y="102149"/>
        <a:ext cx="8064896" cy="661500"/>
      </dsp:txXfrm>
    </dsp:sp>
    <dsp:sp modelId="{29795E7D-E55D-4050-8587-87BD40C0720B}">
      <dsp:nvSpPr>
        <dsp:cNvPr id="0" name=""/>
        <dsp:cNvSpPr/>
      </dsp:nvSpPr>
      <dsp:spPr>
        <a:xfrm>
          <a:off x="383948" y="13589"/>
          <a:ext cx="7678970" cy="177120"/>
        </a:xfrm>
        <a:prstGeom prst="roundRect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 extrusionH="50600"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213384" tIns="0" rIns="213384" bIns="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000" b="1" kern="1200" noProof="0" dirty="0">
              <a:solidFill>
                <a:schemeClr val="tx1"/>
              </a:solidFill>
            </a:rPr>
            <a:t>Periodo de implementación</a:t>
          </a:r>
        </a:p>
      </dsp:txBody>
      <dsp:txXfrm>
        <a:off x="392594" y="22235"/>
        <a:ext cx="7661678" cy="159828"/>
      </dsp:txXfrm>
    </dsp:sp>
    <dsp:sp modelId="{FCCDE229-519D-4954-968C-1EEACB0E4230}">
      <dsp:nvSpPr>
        <dsp:cNvPr id="0" name=""/>
        <dsp:cNvSpPr/>
      </dsp:nvSpPr>
      <dsp:spPr>
        <a:xfrm>
          <a:off x="0" y="904101"/>
          <a:ext cx="8064896" cy="1663200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  <a:sp3d z="-161800" extrusionH="10600"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625926" tIns="124968" rIns="625926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400" b="1" kern="1200" noProof="0" dirty="0"/>
            <a:t>Demandantes de empleo en situación de desempleo de larga duración (divididos en dos grupos según la duración del registro, de 12 a 24 meses y más de 24 meses).</a:t>
          </a:r>
        </a:p>
      </dsp:txBody>
      <dsp:txXfrm>
        <a:off x="0" y="904101"/>
        <a:ext cx="8064896" cy="1663200"/>
      </dsp:txXfrm>
    </dsp:sp>
    <dsp:sp modelId="{4548AF5E-6F68-40D7-8C58-4865BBF4DA59}">
      <dsp:nvSpPr>
        <dsp:cNvPr id="0" name=""/>
        <dsp:cNvSpPr/>
      </dsp:nvSpPr>
      <dsp:spPr>
        <a:xfrm>
          <a:off x="383948" y="796049"/>
          <a:ext cx="7678970" cy="177120"/>
        </a:xfrm>
        <a:prstGeom prst="roundRect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 extrusionH="50600"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213384" tIns="0" rIns="213384" bIns="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000" b="1" kern="1200" noProof="0" dirty="0">
              <a:solidFill>
                <a:schemeClr val="tx1"/>
              </a:solidFill>
            </a:rPr>
            <a:t>Grupo objetivo</a:t>
          </a:r>
        </a:p>
      </dsp:txBody>
      <dsp:txXfrm>
        <a:off x="392594" y="804695"/>
        <a:ext cx="7661678" cy="159828"/>
      </dsp:txXfrm>
    </dsp:sp>
    <dsp:sp modelId="{EC993474-F9F9-420F-9989-ABDF7DDCD1B5}">
      <dsp:nvSpPr>
        <dsp:cNvPr id="0" name=""/>
        <dsp:cNvSpPr/>
      </dsp:nvSpPr>
      <dsp:spPr>
        <a:xfrm>
          <a:off x="0" y="2657111"/>
          <a:ext cx="8064896" cy="1663200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  <a:sp3d z="-161800" extrusionH="10600"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625926" tIns="124968" rIns="625926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400" b="1" kern="1200" noProof="0" dirty="0"/>
            <a:t>10 sesiones para desempleados de 12 a 24 meses o 15 sesiones para desempleados de más de 24 meses en modalidad de sesión individual y también grupal.</a:t>
          </a:r>
        </a:p>
      </dsp:txBody>
      <dsp:txXfrm>
        <a:off x="0" y="2657111"/>
        <a:ext cx="8064896" cy="1663200"/>
      </dsp:txXfrm>
    </dsp:sp>
    <dsp:sp modelId="{F013A507-9F9E-48EB-8A5F-B18AD6F15265}">
      <dsp:nvSpPr>
        <dsp:cNvPr id="0" name=""/>
        <dsp:cNvSpPr/>
      </dsp:nvSpPr>
      <dsp:spPr>
        <a:xfrm>
          <a:off x="347897" y="2593862"/>
          <a:ext cx="7647014" cy="177120"/>
        </a:xfrm>
        <a:prstGeom prst="roundRect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 extrusionH="50600"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213384" tIns="0" rIns="213384" bIns="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000" b="1" kern="1200" noProof="0">
              <a:solidFill>
                <a:schemeClr val="tx1"/>
              </a:solidFill>
            </a:rPr>
            <a:t>Servicios de asesoramiento profesional</a:t>
          </a:r>
        </a:p>
      </dsp:txBody>
      <dsp:txXfrm>
        <a:off x="356543" y="2602508"/>
        <a:ext cx="7629722" cy="1598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48F913-E84B-469A-AFD6-B4C2563CB04B}">
      <dsp:nvSpPr>
        <dsp:cNvPr id="0" name=""/>
        <dsp:cNvSpPr/>
      </dsp:nvSpPr>
      <dsp:spPr>
        <a:xfrm>
          <a:off x="0" y="72013"/>
          <a:ext cx="8496943" cy="3744403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1"/>
          <a:tileRect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1" kern="1200" noProof="0">
              <a:solidFill>
                <a:schemeClr val="tx1"/>
              </a:solidFill>
            </a:rPr>
            <a:t>El proyecto nacional se implementó mediante dos actividades: </a:t>
          </a:r>
        </a:p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1" kern="1200" noProof="0">
              <a:solidFill>
                <a:schemeClr val="tx1"/>
              </a:solidFill>
            </a:rPr>
            <a:t>Actividad n.º 1: Balance de competencias para desempleados de larga duración registrados durante 12 a 24 meses</a:t>
          </a:r>
          <a:r>
            <a:rPr lang="es-ES" sz="2000" kern="1200" noProof="0">
              <a:solidFill>
                <a:schemeClr val="tx1"/>
              </a:solidFill>
            </a:rPr>
            <a:t>: asesoramiento implementado en forma de balance de competencias como método de asesoramiento especial, cuyo objetivo era ayudar a encontrar una trayectoria profesional y adquirir o desarrollar competencias para la gestión de la propia carrera profesional</a:t>
          </a:r>
        </a:p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1" kern="1200">
              <a:solidFill>
                <a:schemeClr val="tx1"/>
              </a:solidFill>
            </a:rPr>
            <a:t>Actividad n.º 2: Asesoramiento individualizado para desempleados de larga duración registrados durante 24 meses</a:t>
          </a:r>
          <a:r>
            <a:rPr lang="es-ES" sz="2000" kern="1200">
              <a:solidFill>
                <a:schemeClr val="tx1"/>
              </a:solidFill>
            </a:rPr>
            <a:t>: asesoramiento destinado a ayudar a los desempleados de larga duración con dificultad para encontrar un empleo.</a:t>
          </a:r>
          <a:r>
            <a:rPr lang="es-ES" sz="2000" b="1" kern="1200">
              <a:solidFill>
                <a:schemeClr val="tx1"/>
              </a:solidFill>
            </a:rPr>
            <a:t> </a:t>
          </a:r>
        </a:p>
      </dsp:txBody>
      <dsp:txXfrm>
        <a:off x="109670" y="181683"/>
        <a:ext cx="8277603" cy="352506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284A6E-7E1C-4FA8-AD04-09A34EDDE972}">
      <dsp:nvSpPr>
        <dsp:cNvPr id="0" name=""/>
        <dsp:cNvSpPr/>
      </dsp:nvSpPr>
      <dsp:spPr>
        <a:xfrm>
          <a:off x="0" y="254967"/>
          <a:ext cx="8464010" cy="79011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174625" lvl="0" indent="-174625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1" kern="1200" noProof="0" dirty="0">
              <a:solidFill>
                <a:schemeClr val="tx1"/>
              </a:solidFill>
              <a:latin typeface="Calibri" pitchFamily="34" charset="0"/>
            </a:rPr>
            <a:t>Dentro de la actividad n.º 1, 11 299 demandantes de empleo participaron en el proyecto.</a:t>
          </a:r>
        </a:p>
      </dsp:txBody>
      <dsp:txXfrm>
        <a:off x="38570" y="293537"/>
        <a:ext cx="8386870" cy="712979"/>
      </dsp:txXfrm>
    </dsp:sp>
    <dsp:sp modelId="{86928830-227F-4CC4-9677-1B9490903BF7}">
      <dsp:nvSpPr>
        <dsp:cNvPr id="0" name=""/>
        <dsp:cNvSpPr/>
      </dsp:nvSpPr>
      <dsp:spPr>
        <a:xfrm>
          <a:off x="0" y="1039314"/>
          <a:ext cx="8464010" cy="57976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8732" tIns="17780" rIns="99568" bIns="17780" numCol="1" spcCol="1270" anchor="t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sk-SK" sz="1400" b="1" u="none" kern="1200" dirty="0">
            <a:latin typeface="Calibri" pitchFamily="34" charset="0"/>
          </a:endParaRPr>
        </a:p>
      </dsp:txBody>
      <dsp:txXfrm>
        <a:off x="0" y="1039314"/>
        <a:ext cx="8464010" cy="57976"/>
      </dsp:txXfrm>
    </dsp:sp>
    <dsp:sp modelId="{EE0B0D30-6DD7-4F0F-9687-4BF1C7B7849E}">
      <dsp:nvSpPr>
        <dsp:cNvPr id="0" name=""/>
        <dsp:cNvSpPr/>
      </dsp:nvSpPr>
      <dsp:spPr>
        <a:xfrm>
          <a:off x="0" y="1057838"/>
          <a:ext cx="8464010" cy="867861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176213" lvl="0" indent="-176213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1" kern="1200" noProof="0" dirty="0">
              <a:solidFill>
                <a:schemeClr val="tx1"/>
              </a:solidFill>
              <a:latin typeface="Calibri" pitchFamily="34" charset="0"/>
            </a:rPr>
            <a:t>Dentro de la actividad n.º 2, 24 863 demandantes de empleo participaron en el proyecto.</a:t>
          </a:r>
        </a:p>
      </dsp:txBody>
      <dsp:txXfrm>
        <a:off x="42365" y="1100203"/>
        <a:ext cx="8379280" cy="783131"/>
      </dsp:txXfrm>
    </dsp:sp>
    <dsp:sp modelId="{C6567672-03C0-4B88-BB69-C88B1459F9F7}">
      <dsp:nvSpPr>
        <dsp:cNvPr id="0" name=""/>
        <dsp:cNvSpPr/>
      </dsp:nvSpPr>
      <dsp:spPr>
        <a:xfrm>
          <a:off x="0" y="1965152"/>
          <a:ext cx="8464010" cy="57976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8732" tIns="17780" rIns="99568" bIns="17780" numCol="1" spcCol="1270" anchor="t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sk-SK" sz="1400" b="1" strike="sngStrike" kern="1200" baseline="0" dirty="0">
            <a:solidFill>
              <a:schemeClr val="tx1"/>
            </a:solidFill>
            <a:latin typeface="Calibri" pitchFamily="34" charset="0"/>
            <a:ea typeface="Calibri" pitchFamily="34" charset="0"/>
            <a:cs typeface="Times New Roman" pitchFamily="18" charset="0"/>
          </a:endParaRPr>
        </a:p>
      </dsp:txBody>
      <dsp:txXfrm>
        <a:off x="0" y="1965152"/>
        <a:ext cx="8464010" cy="57976"/>
      </dsp:txXfrm>
    </dsp:sp>
    <dsp:sp modelId="{4BF119C3-7CCA-45BB-B8E0-DD7CCB3E1B55}">
      <dsp:nvSpPr>
        <dsp:cNvPr id="0" name=""/>
        <dsp:cNvSpPr/>
      </dsp:nvSpPr>
      <dsp:spPr>
        <a:xfrm>
          <a:off x="0" y="2014025"/>
          <a:ext cx="8464010" cy="241051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174625" lvl="0" indent="-174625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200" b="1" kern="1200" noProof="0">
              <a:solidFill>
                <a:schemeClr val="tx1"/>
              </a:solidFill>
              <a:latin typeface="Calibri" pitchFamily="34" charset="0"/>
              <a:ea typeface="Calibri" pitchFamily="34" charset="0"/>
              <a:cs typeface="Times New Roman" pitchFamily="18" charset="0"/>
            </a:rPr>
            <a:t>Inserción favorable en el mercado laboral: </a:t>
          </a:r>
        </a:p>
        <a:p>
          <a:pPr marL="174625" lvl="0" indent="-174625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200" b="1" kern="1200" noProof="0">
              <a:solidFill>
                <a:schemeClr val="tx1"/>
              </a:solidFill>
              <a:latin typeface="Calibri" pitchFamily="34" charset="0"/>
              <a:ea typeface="Calibri" pitchFamily="34" charset="0"/>
              <a:cs typeface="Times New Roman" pitchFamily="18" charset="0"/>
            </a:rPr>
            <a:t>Actividad n.º 1: 19,32 %</a:t>
          </a:r>
        </a:p>
        <a:p>
          <a:pPr marL="174625" lvl="0" indent="-174625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200" b="1" kern="1200" noProof="0">
              <a:solidFill>
                <a:schemeClr val="tx1"/>
              </a:solidFill>
              <a:latin typeface="Calibri" pitchFamily="34" charset="0"/>
              <a:ea typeface="Calibri" pitchFamily="34" charset="0"/>
              <a:cs typeface="Times New Roman" pitchFamily="18" charset="0"/>
            </a:rPr>
            <a:t>Actividad n.º 2: 11,4 % </a:t>
          </a:r>
        </a:p>
        <a:p>
          <a:pPr marL="174625" lvl="0" indent="-174625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noProof="0">
              <a:solidFill>
                <a:schemeClr val="tx1"/>
              </a:solidFill>
              <a:latin typeface="Calibri" pitchFamily="34" charset="0"/>
              <a:ea typeface="Calibri" pitchFamily="34" charset="0"/>
              <a:cs typeface="Times New Roman" pitchFamily="18" charset="0"/>
            </a:rPr>
            <a:t>Si consideramos el tipo de desventaja que conlleva el riesgo de reducción o ausencia de hábitos laborales, es una tasa de éxito razonable.</a:t>
          </a:r>
        </a:p>
      </dsp:txBody>
      <dsp:txXfrm>
        <a:off x="117672" y="2131697"/>
        <a:ext cx="8228666" cy="2175175"/>
      </dsp:txXfrm>
    </dsp:sp>
    <dsp:sp modelId="{31877034-BCC1-4CA3-B4E9-18D7E853A66E}">
      <dsp:nvSpPr>
        <dsp:cNvPr id="0" name=""/>
        <dsp:cNvSpPr/>
      </dsp:nvSpPr>
      <dsp:spPr>
        <a:xfrm>
          <a:off x="0" y="4229112"/>
          <a:ext cx="8464010" cy="69684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8732" tIns="17780" rIns="99568" bIns="17780" numCol="1" spcCol="1270" anchor="t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sk-SK" sz="1400" b="1" kern="1200" dirty="0">
            <a:latin typeface="Calibri" pitchFamily="34" charset="0"/>
            <a:ea typeface="Calibri" pitchFamily="34" charset="0"/>
            <a:cs typeface="Times New Roman" pitchFamily="18" charset="0"/>
          </a:endParaRPr>
        </a:p>
      </dsp:txBody>
      <dsp:txXfrm>
        <a:off x="0" y="4229112"/>
        <a:ext cx="8464010" cy="6968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C5BBED-04AF-49F0-973B-09874D016E7E}">
      <dsp:nvSpPr>
        <dsp:cNvPr id="0" name=""/>
        <dsp:cNvSpPr/>
      </dsp:nvSpPr>
      <dsp:spPr>
        <a:xfrm>
          <a:off x="0" y="310679"/>
          <a:ext cx="8064896" cy="945000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  <a:sp3d z="-161800" extrusionH="10600"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625926" tIns="416560" rIns="625926" bIns="17780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500" b="1" kern="1200">
              <a:solidFill>
                <a:schemeClr val="tx1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+mj-lt"/>
              <a:cs typeface="Arial" pitchFamily="34" charset="0"/>
            </a:rPr>
            <a:t>01/09/2022 - 15/11/2023</a:t>
          </a:r>
        </a:p>
      </dsp:txBody>
      <dsp:txXfrm>
        <a:off x="0" y="310679"/>
        <a:ext cx="8064896" cy="945000"/>
      </dsp:txXfrm>
    </dsp:sp>
    <dsp:sp modelId="{29795E7D-E55D-4050-8587-87BD40C0720B}">
      <dsp:nvSpPr>
        <dsp:cNvPr id="0" name=""/>
        <dsp:cNvSpPr/>
      </dsp:nvSpPr>
      <dsp:spPr>
        <a:xfrm>
          <a:off x="383948" y="15479"/>
          <a:ext cx="7678970" cy="590400"/>
        </a:xfrm>
        <a:prstGeom prst="roundRect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 extrusionH="50600"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213384" tIns="0" rIns="213384" bIns="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000" b="1" kern="1200" noProof="0">
              <a:solidFill>
                <a:schemeClr val="tx1"/>
              </a:solidFill>
            </a:rPr>
            <a:t>Periodo de implementación</a:t>
          </a:r>
        </a:p>
      </dsp:txBody>
      <dsp:txXfrm>
        <a:off x="412769" y="44300"/>
        <a:ext cx="7621328" cy="532758"/>
      </dsp:txXfrm>
    </dsp:sp>
    <dsp:sp modelId="{FCCDE229-519D-4954-968C-1EEACB0E4230}">
      <dsp:nvSpPr>
        <dsp:cNvPr id="0" name=""/>
        <dsp:cNvSpPr/>
      </dsp:nvSpPr>
      <dsp:spPr>
        <a:xfrm>
          <a:off x="0" y="1673141"/>
          <a:ext cx="8064896" cy="945000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  <a:sp3d z="-161800" extrusionH="10600"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625926" tIns="416560" rIns="625926" bIns="17780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500" b="1" kern="1200" noProof="0"/>
            <a:t>Demandantes de empleo desfavorecidos</a:t>
          </a:r>
        </a:p>
      </dsp:txBody>
      <dsp:txXfrm>
        <a:off x="0" y="1673141"/>
        <a:ext cx="8064896" cy="945000"/>
      </dsp:txXfrm>
    </dsp:sp>
    <dsp:sp modelId="{4548AF5E-6F68-40D7-8C58-4865BBF4DA59}">
      <dsp:nvSpPr>
        <dsp:cNvPr id="0" name=""/>
        <dsp:cNvSpPr/>
      </dsp:nvSpPr>
      <dsp:spPr>
        <a:xfrm>
          <a:off x="385925" y="1440449"/>
          <a:ext cx="7678970" cy="590400"/>
        </a:xfrm>
        <a:prstGeom prst="roundRect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 extrusionH="50600"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213384" tIns="0" rIns="213384" bIns="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000" b="1" kern="1200" noProof="0">
              <a:solidFill>
                <a:schemeClr val="tx1"/>
              </a:solidFill>
            </a:rPr>
            <a:t>Grupo objetivo</a:t>
          </a:r>
        </a:p>
      </dsp:txBody>
      <dsp:txXfrm>
        <a:off x="414746" y="1469270"/>
        <a:ext cx="7621328" cy="532758"/>
      </dsp:txXfrm>
    </dsp:sp>
    <dsp:sp modelId="{EC993474-F9F9-420F-9989-ABDF7DDCD1B5}">
      <dsp:nvSpPr>
        <dsp:cNvPr id="0" name=""/>
        <dsp:cNvSpPr/>
      </dsp:nvSpPr>
      <dsp:spPr>
        <a:xfrm>
          <a:off x="0" y="2968216"/>
          <a:ext cx="8064896" cy="1323000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  <a:sp3d z="-161800" extrusionH="10600"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625926" tIns="416560" rIns="625926" bIns="17780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500" b="1" kern="1200" noProof="0"/>
            <a:t>3 sesiones en la modalidad de asesoramiento grupal</a:t>
          </a:r>
        </a:p>
      </dsp:txBody>
      <dsp:txXfrm>
        <a:off x="0" y="2968216"/>
        <a:ext cx="8064896" cy="1323000"/>
      </dsp:txXfrm>
    </dsp:sp>
    <dsp:sp modelId="{F013A507-9F9E-48EB-8A5F-B18AD6F15265}">
      <dsp:nvSpPr>
        <dsp:cNvPr id="0" name=""/>
        <dsp:cNvSpPr/>
      </dsp:nvSpPr>
      <dsp:spPr>
        <a:xfrm>
          <a:off x="417881" y="2755764"/>
          <a:ext cx="7647014" cy="590400"/>
        </a:xfrm>
        <a:prstGeom prst="roundRect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 extrusionH="50600"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213384" tIns="0" rIns="213384" bIns="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000" b="1" kern="1200" noProof="0">
              <a:solidFill>
                <a:schemeClr val="tx1"/>
              </a:solidFill>
            </a:rPr>
            <a:t>Servicios de asesoramiento profesional</a:t>
          </a:r>
        </a:p>
      </dsp:txBody>
      <dsp:txXfrm>
        <a:off x="446702" y="2784585"/>
        <a:ext cx="7589372" cy="53275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48F913-E84B-469A-AFD6-B4C2563CB04B}">
      <dsp:nvSpPr>
        <dsp:cNvPr id="0" name=""/>
        <dsp:cNvSpPr/>
      </dsp:nvSpPr>
      <dsp:spPr>
        <a:xfrm>
          <a:off x="0" y="72013"/>
          <a:ext cx="8496943" cy="3744403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noProof="0">
              <a:solidFill>
                <a:schemeClr val="tx1"/>
              </a:solidFill>
            </a:rPr>
            <a:t>El objetivo de la medida es proporcionar servicios de asesoramiento profesional a demandantes de empleo desfavorecidos con el fin de desarrollar las competencias interpersonales necesarias para funcionar de forma eficaz en el entorno laboral y aumentar la motivación de los demandantes de empleo desfavorecidos para integrarse en el proceso laboral, también mediante la participación en una de las otras medidas del proyecto, que son:</a:t>
          </a:r>
        </a:p>
        <a:p>
          <a:pPr lvl="0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k-SK" sz="2000" kern="1200" dirty="0">
            <a:solidFill>
              <a:schemeClr val="tx1"/>
            </a:solidFill>
          </a:endParaRPr>
        </a:p>
        <a:p>
          <a:pPr lvl="0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>
              <a:solidFill>
                <a:schemeClr val="tx1"/>
              </a:solidFill>
            </a:rPr>
            <a:t>•     Medida n.º 2: </a:t>
          </a:r>
          <a:r>
            <a:rPr lang="es-ES" sz="2000" b="1" kern="1200">
              <a:solidFill>
                <a:schemeClr val="tx1"/>
              </a:solidFill>
            </a:rPr>
            <a:t>Activación y formación de demandantes de empleo desfavorecidos </a:t>
          </a:r>
        </a:p>
        <a:p>
          <a:pPr marL="2963863" lvl="0" indent="-2963863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>
              <a:solidFill>
                <a:schemeClr val="tx1"/>
              </a:solidFill>
            </a:rPr>
            <a:t>•     Medida n.º 3: </a:t>
          </a:r>
          <a:r>
            <a:rPr lang="es-ES" sz="2000" b="1" kern="1200">
              <a:solidFill>
                <a:schemeClr val="tx1"/>
              </a:solidFill>
            </a:rPr>
            <a:t>Apoyo a la creación de trabajo para los demandantes de empleo desfavorecidos</a:t>
          </a:r>
        </a:p>
      </dsp:txBody>
      <dsp:txXfrm>
        <a:off x="109670" y="181683"/>
        <a:ext cx="8277603" cy="352506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284A6E-7E1C-4FA8-AD04-09A34EDDE972}">
      <dsp:nvSpPr>
        <dsp:cNvPr id="0" name=""/>
        <dsp:cNvSpPr/>
      </dsp:nvSpPr>
      <dsp:spPr>
        <a:xfrm>
          <a:off x="0" y="111168"/>
          <a:ext cx="8464010" cy="944237"/>
        </a:xfrm>
        <a:prstGeom prst="roundRect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4625" lvl="0" indent="-174625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b="1" kern="1200">
              <a:solidFill>
                <a:schemeClr val="tx1"/>
              </a:solidFill>
              <a:latin typeface="Calibri" pitchFamily="34" charset="0"/>
            </a:rPr>
            <a:t>1. Del número total de 9000 demandantes de empleo desfavorecidos previstos, hasta el momento han participado 8002 personas en la medida n.º 1 del proyecto.</a:t>
          </a:r>
        </a:p>
      </dsp:txBody>
      <dsp:txXfrm>
        <a:off x="46094" y="157262"/>
        <a:ext cx="8371822" cy="852049"/>
      </dsp:txXfrm>
    </dsp:sp>
    <dsp:sp modelId="{86928830-227F-4CC4-9677-1B9490903BF7}">
      <dsp:nvSpPr>
        <dsp:cNvPr id="0" name=""/>
        <dsp:cNvSpPr/>
      </dsp:nvSpPr>
      <dsp:spPr>
        <a:xfrm>
          <a:off x="0" y="1002754"/>
          <a:ext cx="8464010" cy="629280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8732" tIns="17780" rIns="99568" bIns="17780" numCol="1" spcCol="1270" anchor="t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sk-SK" sz="1400" b="1" u="none" kern="1200" dirty="0">
            <a:latin typeface="Calibri" pitchFamily="34" charset="0"/>
          </a:endParaRPr>
        </a:p>
      </dsp:txBody>
      <dsp:txXfrm>
        <a:off x="0" y="1002754"/>
        <a:ext cx="8464010" cy="629280"/>
      </dsp:txXfrm>
    </dsp:sp>
    <dsp:sp modelId="{EE0B0D30-6DD7-4F0F-9687-4BF1C7B7849E}">
      <dsp:nvSpPr>
        <dsp:cNvPr id="0" name=""/>
        <dsp:cNvSpPr/>
      </dsp:nvSpPr>
      <dsp:spPr>
        <a:xfrm>
          <a:off x="0" y="1618976"/>
          <a:ext cx="8464010" cy="809079"/>
        </a:xfrm>
        <a:prstGeom prst="roundRect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6213" lvl="0" indent="-176213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b="1" kern="1200">
              <a:solidFill>
                <a:schemeClr val="tx1"/>
              </a:solidFill>
              <a:latin typeface="Calibri" pitchFamily="34" charset="0"/>
              <a:ea typeface="Calibri" pitchFamily="34" charset="0"/>
              <a:cs typeface="Times New Roman" pitchFamily="18" charset="0"/>
            </a:rPr>
            <a:t>2. De los 8002 demandantes  de empleo desfavorecidos, 4234 (51,63 %) accedieron al proceso laboral a través de la participación en la medida n.º 2 del proyecto.</a:t>
          </a:r>
        </a:p>
      </dsp:txBody>
      <dsp:txXfrm>
        <a:off x="39496" y="1658472"/>
        <a:ext cx="8385018" cy="730087"/>
      </dsp:txXfrm>
    </dsp:sp>
    <dsp:sp modelId="{C6567672-03C0-4B88-BB69-C88B1459F9F7}">
      <dsp:nvSpPr>
        <dsp:cNvPr id="0" name=""/>
        <dsp:cNvSpPr/>
      </dsp:nvSpPr>
      <dsp:spPr>
        <a:xfrm>
          <a:off x="0" y="2441113"/>
          <a:ext cx="8464010" cy="629280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8732" tIns="17780" rIns="99568" bIns="17780" numCol="1" spcCol="1270" anchor="t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sk-SK" sz="1400" b="1" strike="sngStrike" kern="1200" baseline="0" dirty="0">
            <a:solidFill>
              <a:schemeClr val="tx1"/>
            </a:solidFill>
            <a:latin typeface="Calibri" pitchFamily="34" charset="0"/>
            <a:ea typeface="Calibri" pitchFamily="34" charset="0"/>
            <a:cs typeface="Times New Roman" pitchFamily="18" charset="0"/>
          </a:endParaRPr>
        </a:p>
      </dsp:txBody>
      <dsp:txXfrm>
        <a:off x="0" y="2441113"/>
        <a:ext cx="8464010" cy="629280"/>
      </dsp:txXfrm>
    </dsp:sp>
    <dsp:sp modelId="{4BF119C3-7CCA-45BB-B8E0-DD7CCB3E1B55}">
      <dsp:nvSpPr>
        <dsp:cNvPr id="0" name=""/>
        <dsp:cNvSpPr/>
      </dsp:nvSpPr>
      <dsp:spPr>
        <a:xfrm>
          <a:off x="0" y="2971584"/>
          <a:ext cx="8464010" cy="867254"/>
        </a:xfrm>
        <a:prstGeom prst="roundRect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74625" lvl="0" indent="-174625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b="1" kern="1200">
              <a:solidFill>
                <a:schemeClr val="tx1"/>
              </a:solidFill>
              <a:latin typeface="Calibri" panose="020F0502020204030204" pitchFamily="34" charset="0"/>
              <a:ea typeface="Calibri" pitchFamily="34" charset="0"/>
              <a:cs typeface="Times New Roman" pitchFamily="18" charset="0"/>
            </a:rPr>
            <a:t>3</a:t>
          </a:r>
          <a:r>
            <a:rPr lang="es-ES" sz="1600" b="1" kern="1200">
              <a:solidFill>
                <a:schemeClr val="tx1"/>
              </a:solidFill>
              <a:latin typeface="Calibri" panose="020F0502020204030204" pitchFamily="34" charset="0"/>
              <a:ea typeface="Calibri" pitchFamily="34" charset="0"/>
              <a:cs typeface="Times New Roman" pitchFamily="18" charset="0"/>
            </a:rPr>
            <a:t>. De los 8002 demandantes de empleo desfavorecidos, 1359 (16,98 %) fueron colocados en el mercado laboral gracias a la participación en la medida n.º 3 del proyecto. </a:t>
          </a:r>
        </a:p>
      </dsp:txBody>
      <dsp:txXfrm>
        <a:off x="42336" y="3013920"/>
        <a:ext cx="8379338" cy="782582"/>
      </dsp:txXfrm>
    </dsp:sp>
    <dsp:sp modelId="{31877034-BCC1-4CA3-B4E9-18D7E853A66E}">
      <dsp:nvSpPr>
        <dsp:cNvPr id="0" name=""/>
        <dsp:cNvSpPr/>
      </dsp:nvSpPr>
      <dsp:spPr>
        <a:xfrm>
          <a:off x="0" y="3831100"/>
          <a:ext cx="8464010" cy="756363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8732" tIns="17780" rIns="99568" bIns="17780" numCol="1" spcCol="1270" anchor="t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sk-SK" sz="1400" b="1" kern="1200" dirty="0">
            <a:latin typeface="Calibri" pitchFamily="34" charset="0"/>
            <a:ea typeface="Calibri" pitchFamily="34" charset="0"/>
            <a:cs typeface="Times New Roman" pitchFamily="18" charset="0"/>
          </a:endParaRPr>
        </a:p>
      </dsp:txBody>
      <dsp:txXfrm>
        <a:off x="0" y="3831100"/>
        <a:ext cx="8464010" cy="7563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156" cy="495300"/>
          </a:xfrm>
          <a:prstGeom prst="rect">
            <a:avLst/>
          </a:prstGeom>
        </p:spPr>
        <p:txBody>
          <a:bodyPr vert="horz" lIns="91257" tIns="45629" rIns="91257" bIns="45629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843250" y="0"/>
            <a:ext cx="2940156" cy="495300"/>
          </a:xfrm>
          <a:prstGeom prst="rect">
            <a:avLst/>
          </a:prstGeom>
        </p:spPr>
        <p:txBody>
          <a:bodyPr vert="horz" lIns="91257" tIns="45629" rIns="91257" bIns="45629" rtlCol="0"/>
          <a:lstStyle>
            <a:lvl1pPr algn="r">
              <a:defRPr sz="1200"/>
            </a:lvl1pPr>
          </a:lstStyle>
          <a:p>
            <a:fld id="{92EA8ACE-CE10-4963-B472-83E85E66BBDD}" type="datetimeFigureOut">
              <a:rPr lang="sk-SK" smtClean="0"/>
              <a:pPr/>
              <a:t>12. 9. 2023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408981"/>
            <a:ext cx="2940156" cy="495300"/>
          </a:xfrm>
          <a:prstGeom prst="rect">
            <a:avLst/>
          </a:prstGeom>
        </p:spPr>
        <p:txBody>
          <a:bodyPr vert="horz" lIns="91257" tIns="45629" rIns="91257" bIns="45629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843250" y="9408981"/>
            <a:ext cx="2940156" cy="495300"/>
          </a:xfrm>
          <a:prstGeom prst="rect">
            <a:avLst/>
          </a:prstGeom>
        </p:spPr>
        <p:txBody>
          <a:bodyPr vert="horz" lIns="91257" tIns="45629" rIns="91257" bIns="45629" rtlCol="0" anchor="b"/>
          <a:lstStyle>
            <a:lvl1pPr algn="r">
              <a:defRPr sz="1200"/>
            </a:lvl1pPr>
          </a:lstStyle>
          <a:p>
            <a:fld id="{AEDD6147-0E5C-4DED-9B19-10C5D483740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755067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156" cy="495300"/>
          </a:xfrm>
          <a:prstGeom prst="rect">
            <a:avLst/>
          </a:prstGeom>
        </p:spPr>
        <p:txBody>
          <a:bodyPr vert="horz" lIns="91257" tIns="45629" rIns="91257" bIns="45629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43250" y="0"/>
            <a:ext cx="2940156" cy="495300"/>
          </a:xfrm>
          <a:prstGeom prst="rect">
            <a:avLst/>
          </a:prstGeom>
        </p:spPr>
        <p:txBody>
          <a:bodyPr vert="horz" lIns="91257" tIns="45629" rIns="91257" bIns="45629" rtlCol="0"/>
          <a:lstStyle>
            <a:lvl1pPr algn="r">
              <a:defRPr sz="1200"/>
            </a:lvl1pPr>
          </a:lstStyle>
          <a:p>
            <a:fld id="{63D273AF-025D-4D1A-9CC7-E682236681B6}" type="datetimeFigureOut">
              <a:rPr lang="sk-SK" smtClean="0"/>
              <a:pPr/>
              <a:t>12. 9. 2023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57" tIns="45629" rIns="91257" bIns="45629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78498" y="4705350"/>
            <a:ext cx="5427980" cy="4457700"/>
          </a:xfrm>
          <a:prstGeom prst="rect">
            <a:avLst/>
          </a:prstGeom>
        </p:spPr>
        <p:txBody>
          <a:bodyPr vert="horz" lIns="91257" tIns="45629" rIns="91257" bIns="45629" rtlCol="0">
            <a:normAutofit/>
          </a:bodyPr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0156" cy="495300"/>
          </a:xfrm>
          <a:prstGeom prst="rect">
            <a:avLst/>
          </a:prstGeom>
        </p:spPr>
        <p:txBody>
          <a:bodyPr vert="horz" lIns="91257" tIns="45629" rIns="91257" bIns="45629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43250" y="9408981"/>
            <a:ext cx="2940156" cy="495300"/>
          </a:xfrm>
          <a:prstGeom prst="rect">
            <a:avLst/>
          </a:prstGeom>
        </p:spPr>
        <p:txBody>
          <a:bodyPr vert="horz" lIns="91257" tIns="45629" rIns="91257" bIns="45629" rtlCol="0" anchor="b"/>
          <a:lstStyle>
            <a:lvl1pPr algn="r">
              <a:defRPr sz="1200"/>
            </a:lvl1pPr>
          </a:lstStyle>
          <a:p>
            <a:fld id="{B23EB9B6-B763-419B-9F07-397A317089E8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100221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3EB9B6-B763-419B-9F07-397A317089E8}" type="slidenum">
              <a:rPr lang="sk-SK" smtClean="0"/>
              <a:pPr/>
              <a:t>1</a:t>
            </a:fld>
            <a:endParaRPr lang="sk-SK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3EB9B6-B763-419B-9F07-397A317089E8}" type="slidenum">
              <a:rPr lang="sk-SK" smtClean="0"/>
              <a:pPr/>
              <a:t>2</a:t>
            </a:fld>
            <a:endParaRPr lang="sk-SK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3EB9B6-B763-419B-9F07-397A317089E8}" type="slidenum">
              <a:rPr lang="sk-SK" smtClean="0"/>
              <a:pPr/>
              <a:t>3</a:t>
            </a:fld>
            <a:endParaRPr lang="sk-SK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5988" y="742950"/>
            <a:ext cx="4953000" cy="3714750"/>
          </a:xfrm>
          <a:ln/>
        </p:spPr>
      </p:sp>
      <p:sp>
        <p:nvSpPr>
          <p:cNvPr id="5837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sk-SK" altLang="sk-SK" dirty="0"/>
          </a:p>
        </p:txBody>
      </p:sp>
      <p:sp>
        <p:nvSpPr>
          <p:cNvPr id="5837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C8D97C-2EFB-44DF-894D-60F0C01F8838}" type="slidenum">
              <a:rPr lang="sk-SK" altLang="sk-SK" smtClean="0"/>
              <a:pPr/>
              <a:t>4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22258613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23EB9B6-B763-419B-9F07-397A317089E8}" type="slidenum">
              <a:rPr kumimoji="0" lang="sk-SK" sz="1200" b="0" i="0" u="none" strike="noStrike" kern="1200" cap="none" spc="0" normalizeH="0" baseline="0" noProof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sk-SK" sz="1200" b="0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25154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23EB9B6-B763-419B-9F07-397A317089E8}" type="slidenum">
              <a:rPr kumimoji="0" lang="sk-SK" sz="1200" b="0" i="0" u="none" strike="noStrike" kern="1200" cap="none" spc="0" normalizeH="0" baseline="0" noProof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sk-SK" sz="1200" b="0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47799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3EB9B6-B763-419B-9F07-397A317089E8}" type="slidenum">
              <a:rPr lang="sk-SK" smtClean="0"/>
              <a:pPr/>
              <a:t>7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708210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5988" y="742950"/>
            <a:ext cx="4953000" cy="3714750"/>
          </a:xfrm>
          <a:ln/>
        </p:spPr>
      </p:sp>
      <p:sp>
        <p:nvSpPr>
          <p:cNvPr id="5837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sk-SK" altLang="sk-SK" dirty="0"/>
          </a:p>
        </p:txBody>
      </p:sp>
      <p:sp>
        <p:nvSpPr>
          <p:cNvPr id="5837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3C8D97C-2EFB-44DF-894D-60F0C01F8838}" type="slidenum">
              <a:rPr kumimoji="0" lang="sk-SK" altLang="sk-SK" sz="1200" b="0" i="0" u="none" strike="noStrike" kern="1200" cap="none" spc="0" normalizeH="0" baseline="0" noProof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sk-SK" altLang="sk-SK" sz="1200" b="0" i="0" u="none" strike="noStrike" kern="1200" cap="none" spc="0" normalizeH="0" baseline="0" noProof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8734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Kliknite sem a upravte štýl predlohy podnadpisov.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6B251-02F5-4E34-B0E0-C01CD00C2BD9}" type="datetime1">
              <a:rPr lang="sk-SK" smtClean="0"/>
              <a:pPr/>
              <a:t>12. 9. 2023</a:t>
            </a:fld>
            <a:endParaRPr 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A508D-A02F-4512-8D01-EF0B800A05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FEAD9-B6B7-4D67-9111-D09851D2B7C7}" type="datetime1">
              <a:rPr lang="sk-SK" smtClean="0"/>
              <a:pPr/>
              <a:t>12. 9. 2023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852F-1EAE-445C-B253-04907A5380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FD6F3-DC67-43FB-B2FF-010C0222563C}" type="datetime1">
              <a:rPr lang="sk-SK" smtClean="0"/>
              <a:pPr/>
              <a:t>12. 9. 2023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B87E6-4CA1-4E7A-8FE4-8D039B2C2F0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800B4-BFBB-4FC8-A0B0-06107222378B}" type="datetime1">
              <a:rPr lang="sk-SK" smtClean="0"/>
              <a:pPr/>
              <a:t>12. 9. 2023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42E9-9A4C-4412-96FE-4C048FECC91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0A2B4-97EF-411B-96DD-484DF4080956}" type="datetime1">
              <a:rPr lang="sk-SK" smtClean="0"/>
              <a:pPr/>
              <a:t>12. 9. 2023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CD40F-6220-45C5-BBCE-1D2682CFA2A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5C12C-7271-44EA-9980-FA90BE5443E6}" type="datetime1">
              <a:rPr lang="sk-SK" smtClean="0"/>
              <a:pPr/>
              <a:t>12. 9. 2023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DE75B-88CE-4879-B6D1-1B60D1DEFB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58B36-905D-49E2-B532-3F4490CD7656}" type="datetime1">
              <a:rPr lang="sk-SK" smtClean="0"/>
              <a:pPr/>
              <a:t>12. 9. 2023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94D6D-A4AE-4B61-9B95-EAE217CDB01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B7C3B-6531-4B44-AD5A-22A37B7A3888}" type="datetime1">
              <a:rPr lang="sk-SK" smtClean="0"/>
              <a:pPr/>
              <a:t>12. 9. 2023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1FBAB-5F2D-43F6-9160-9646AC1E3A6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09CD9-1400-43F2-AB76-264FDC329F15}" type="datetime1">
              <a:rPr lang="sk-SK" smtClean="0"/>
              <a:pPr/>
              <a:t>12. 9. 2023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02EF6-20BC-4FAE-B9E6-1E510004EC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F2504-7BB6-4F93-950C-D78EA89DDE3F}" type="datetime1">
              <a:rPr lang="sk-SK" smtClean="0"/>
              <a:pPr/>
              <a:t>12. 9. 2023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51A33-64E0-4EB9-8DA9-FD44288BE13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C91D9-B88E-4653-8F17-A6CB32A83218}" type="datetime1">
              <a:rPr lang="sk-SK" smtClean="0"/>
              <a:pPr/>
              <a:t>12. 9. 2023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824CF-10D7-43CC-9B98-5F5B6FC257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75AC74-3898-4A67-8175-B485506AE8DC}" type="datetime1">
              <a:rPr lang="sk-SK" smtClean="0"/>
              <a:pPr/>
              <a:t>12. 9. 2023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CEB78B-7B07-4ED0-9205-2784F838E6A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4077072"/>
            <a:ext cx="7776864" cy="2232248"/>
          </a:xfr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ES" sz="3700" b="1">
                <a:solidFill>
                  <a:schemeClr val="tx1"/>
                </a:solidFill>
              </a:rPr>
              <a:t>«Apoyo al asesoramiento individualizado para desempleados de larga duración»</a:t>
            </a:r>
          </a:p>
        </p:txBody>
      </p:sp>
      <p:sp>
        <p:nvSpPr>
          <p:cNvPr id="8" name="Zástupný symbol čísla snímky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988840"/>
            <a:ext cx="7757582" cy="1191295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29328" y="2924944"/>
            <a:ext cx="7772400" cy="864096"/>
          </a:xfr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0000"/>
          </a:bodyPr>
          <a:lstStyle/>
          <a:p>
            <a:br>
              <a:rPr lang="es-ES" b="1">
                <a:solidFill>
                  <a:schemeClr val="dk1"/>
                </a:solidFill>
              </a:rPr>
            </a:br>
            <a:r>
              <a:rPr lang="es-ES" b="1">
                <a:solidFill>
                  <a:schemeClr val="dk1"/>
                </a:solidFill>
              </a:rPr>
              <a:t>Proyecto nacional (PN)</a:t>
            </a:r>
            <a:br>
              <a:rPr lang="es-ES" b="1">
                <a:solidFill>
                  <a:schemeClr val="dk1"/>
                </a:solidFill>
              </a:rPr>
            </a:br>
            <a:endParaRPr lang="es-ES" b="1">
              <a:solidFill>
                <a:schemeClr val="dk1"/>
              </a:solidFill>
            </a:endParaRPr>
          </a:p>
        </p:txBody>
      </p:sp>
      <p:pic>
        <p:nvPicPr>
          <p:cNvPr id="4" name="Picture 24" descr="hlavicka power pointu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476672"/>
            <a:ext cx="7704856" cy="1746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08877159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395289" y="1484784"/>
            <a:ext cx="8425878" cy="720080"/>
          </a:xfr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br>
              <a:rPr lang="es-ES" b="1" u="sng"/>
            </a:br>
            <a:r>
              <a:rPr lang="es-ES" sz="4900" b="1">
                <a:solidFill>
                  <a:schemeClr val="tx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Información básica</a:t>
            </a:r>
            <a:br>
              <a:rPr lang="es-ES" sz="4900">
                <a:solidFill>
                  <a:schemeClr val="tx1"/>
                </a:solidFill>
              </a:rPr>
            </a:br>
            <a:endParaRPr lang="es-ES" sz="4900">
              <a:solidFill>
                <a:schemeClr val="tx1"/>
              </a:solidFill>
            </a:endParaRPr>
          </a:p>
        </p:txBody>
      </p:sp>
      <p:sp>
        <p:nvSpPr>
          <p:cNvPr id="5" name="Podnadpis 3"/>
          <p:cNvSpPr txBox="1">
            <a:spLocks/>
          </p:cNvSpPr>
          <p:nvPr/>
        </p:nvSpPr>
        <p:spPr bwMode="auto">
          <a:xfrm>
            <a:off x="3214678" y="5214950"/>
            <a:ext cx="3043214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k-SK" sz="2400" b="0" i="0" u="none" strike="noStrike" kern="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k-SK" sz="2400" b="0" i="0" u="none" strike="noStrike" kern="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485536517"/>
              </p:ext>
            </p:extLst>
          </p:nvPr>
        </p:nvGraphicFramePr>
        <p:xfrm>
          <a:off x="467544" y="2348880"/>
          <a:ext cx="8064896" cy="4345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1" name="Picture 24" descr="hlavicka power pointu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>
          <a:xfrm>
            <a:off x="395288" y="260350"/>
            <a:ext cx="5043487" cy="1143000"/>
          </a:xfrm>
          <a:prstGeom prst="rect">
            <a:avLst/>
          </a:prstGeom>
        </p:spPr>
      </p:pic>
      <p:sp>
        <p:nvSpPr>
          <p:cNvPr id="8" name="Zástupný symbol textu 22"/>
          <p:cNvSpPr txBox="1">
            <a:spLocks/>
          </p:cNvSpPr>
          <p:nvPr/>
        </p:nvSpPr>
        <p:spPr bwMode="auto">
          <a:xfrm>
            <a:off x="5438775" y="274638"/>
            <a:ext cx="3237681" cy="1066130"/>
          </a:xfrm>
          <a:prstGeom prst="rect">
            <a:avLst/>
          </a:prstGeom>
          <a:ln>
            <a:noFill/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spcAft>
                <a:spcPts val="0"/>
              </a:spcAft>
            </a:pPr>
            <a:r>
              <a:rPr lang="es-ES" sz="1800" b="1">
                <a:solidFill>
                  <a:schemeClr val="tx1"/>
                </a:solidFill>
              </a:rPr>
              <a:t>PN «Apoyo al asesoramiento individualizado para desempleados de larga duración»</a:t>
            </a:r>
          </a:p>
          <a:p>
            <a:pPr algn="l" fontAlgn="auto">
              <a:spcAft>
                <a:spcPts val="0"/>
              </a:spcAft>
            </a:pPr>
            <a:endParaRPr lang="sk-SK" sz="1800" b="1" kern="0" dirty="0"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436870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395288" y="1484784"/>
            <a:ext cx="8425879" cy="864096"/>
          </a:xfr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br>
              <a:rPr lang="es-ES" b="1" u="sng"/>
            </a:br>
            <a:r>
              <a:rPr lang="es-ES" b="1">
                <a:solidFill>
                  <a:schemeClr val="tx1"/>
                </a:solidFill>
              </a:rPr>
              <a:t>Objetivo del proyecto</a:t>
            </a:r>
            <a:br>
              <a:rPr lang="es-ES" sz="4900" b="1">
                <a:solidFill>
                  <a:schemeClr val="tx1"/>
                </a:solidFill>
              </a:rPr>
            </a:br>
            <a:endParaRPr lang="es-ES" sz="4900" b="1">
              <a:solidFill>
                <a:schemeClr val="tx1"/>
              </a:solidFill>
            </a:endParaRPr>
          </a:p>
        </p:txBody>
      </p:sp>
      <p:sp>
        <p:nvSpPr>
          <p:cNvPr id="5" name="Podnadpis 3"/>
          <p:cNvSpPr txBox="1">
            <a:spLocks/>
          </p:cNvSpPr>
          <p:nvPr/>
        </p:nvSpPr>
        <p:spPr bwMode="auto">
          <a:xfrm>
            <a:off x="3214678" y="5214950"/>
            <a:ext cx="3043214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k-SK" sz="2400" b="0" i="0" u="none" strike="noStrike" kern="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k-SK" sz="2400" b="0" i="0" u="none" strike="noStrike" kern="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912670346"/>
              </p:ext>
            </p:extLst>
          </p:nvPr>
        </p:nvGraphicFramePr>
        <p:xfrm>
          <a:off x="395288" y="2683841"/>
          <a:ext cx="8496943" cy="38884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3" name="Picture 24" descr="hlavicka power pointu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>
          <a:xfrm>
            <a:off x="395288" y="260350"/>
            <a:ext cx="5043487" cy="1143000"/>
          </a:xfrm>
          <a:prstGeom prst="rect">
            <a:avLst/>
          </a:prstGeom>
        </p:spPr>
      </p:pic>
      <p:sp>
        <p:nvSpPr>
          <p:cNvPr id="8" name="Zástupný symbol textu 22"/>
          <p:cNvSpPr txBox="1">
            <a:spLocks/>
          </p:cNvSpPr>
          <p:nvPr/>
        </p:nvSpPr>
        <p:spPr bwMode="auto">
          <a:xfrm>
            <a:off x="5438775" y="274638"/>
            <a:ext cx="3237681" cy="1066130"/>
          </a:xfrm>
          <a:prstGeom prst="rect">
            <a:avLst/>
          </a:prstGeom>
          <a:ln>
            <a:noFill/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spcAft>
                <a:spcPts val="0"/>
              </a:spcAft>
            </a:pPr>
            <a:r>
              <a:rPr lang="es-ES" sz="1800" b="1">
                <a:solidFill>
                  <a:schemeClr val="tx1"/>
                </a:solidFill>
              </a:rPr>
              <a:t>PN «Apoyo al asesoramiento individualizado para desempleados de larga duración»</a:t>
            </a:r>
          </a:p>
        </p:txBody>
      </p:sp>
    </p:spTree>
    <p:extLst>
      <p:ext uri="{BB962C8B-B14F-4D97-AF65-F5344CB8AC3E}">
        <p14:creationId xmlns:p14="http://schemas.microsoft.com/office/powerpoint/2010/main" val="299939642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1556792"/>
            <a:ext cx="8569648" cy="5055319"/>
          </a:xfr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-265113" eaLnBrk="1" hangingPunct="1">
              <a:spcBef>
                <a:spcPts val="0"/>
              </a:spcBef>
              <a:buFontTx/>
              <a:buNone/>
              <a:defRPr/>
            </a:pPr>
            <a:r>
              <a:rPr lang="es-ES" sz="3600" b="1">
                <a:cs typeface="Times New Roman" pitchFamily="18" charset="0"/>
              </a:rPr>
              <a:t>Resultados: </a:t>
            </a:r>
          </a:p>
          <a:p>
            <a:pPr marL="265113" indent="-265113" eaLnBrk="1" hangingPunct="1">
              <a:lnSpc>
                <a:spcPct val="80000"/>
              </a:lnSpc>
              <a:buFontTx/>
              <a:buNone/>
              <a:defRPr/>
            </a:pPr>
            <a:endParaRPr lang="en-GB" altLang="sk-SK" sz="2500" dirty="0">
              <a:latin typeface="Times New Roman" pitchFamily="18" charset="0"/>
              <a:cs typeface="Times New Roman" pitchFamily="18" charset="0"/>
            </a:endParaRPr>
          </a:p>
          <a:p>
            <a:pPr marL="265113" indent="-265113" eaLnBrk="1" hangingPunct="1">
              <a:lnSpc>
                <a:spcPct val="80000"/>
              </a:lnSpc>
              <a:buFontTx/>
              <a:buNone/>
              <a:defRPr/>
            </a:pPr>
            <a:endParaRPr lang="en-GB" altLang="sk-SK" sz="2500" dirty="0">
              <a:latin typeface="Times New Roman" pitchFamily="18" charset="0"/>
              <a:cs typeface="Times New Roman" pitchFamily="18" charset="0"/>
            </a:endParaRPr>
          </a:p>
          <a:p>
            <a:pPr marL="265113" indent="-265113" eaLnBrk="1" hangingPunct="1">
              <a:lnSpc>
                <a:spcPct val="80000"/>
              </a:lnSpc>
              <a:buFontTx/>
              <a:buNone/>
              <a:defRPr/>
            </a:pPr>
            <a:endParaRPr lang="en-GB" altLang="sk-SK" sz="2500" dirty="0">
              <a:latin typeface="Times New Roman" pitchFamily="18" charset="0"/>
              <a:cs typeface="Times New Roman" pitchFamily="18" charset="0"/>
            </a:endParaRPr>
          </a:p>
          <a:p>
            <a:pPr marL="265113" indent="-265113" eaLnBrk="1" hangingPunct="1">
              <a:lnSpc>
                <a:spcPct val="80000"/>
              </a:lnSpc>
              <a:buFontTx/>
              <a:buNone/>
              <a:defRPr/>
            </a:pPr>
            <a:endParaRPr lang="en-GB" altLang="sk-SK" sz="2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746227709"/>
              </p:ext>
            </p:extLst>
          </p:nvPr>
        </p:nvGraphicFramePr>
        <p:xfrm>
          <a:off x="357158" y="2105472"/>
          <a:ext cx="8464010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Picture 24" descr="hlavicka power pointu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>
          <a:xfrm>
            <a:off x="395288" y="260350"/>
            <a:ext cx="5043487" cy="1143000"/>
          </a:xfrm>
          <a:prstGeom prst="rect">
            <a:avLst/>
          </a:prstGeom>
        </p:spPr>
      </p:pic>
      <p:sp>
        <p:nvSpPr>
          <p:cNvPr id="7" name="Zástupný symbol textu 22"/>
          <p:cNvSpPr txBox="1">
            <a:spLocks/>
          </p:cNvSpPr>
          <p:nvPr/>
        </p:nvSpPr>
        <p:spPr bwMode="auto">
          <a:xfrm>
            <a:off x="5583487" y="260350"/>
            <a:ext cx="3237681" cy="1066130"/>
          </a:xfrm>
          <a:prstGeom prst="rect">
            <a:avLst/>
          </a:prstGeom>
          <a:ln>
            <a:noFill/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spcAft>
                <a:spcPts val="0"/>
              </a:spcAft>
            </a:pPr>
            <a:r>
              <a:rPr lang="es-ES" sz="1800" b="1">
                <a:solidFill>
                  <a:schemeClr val="tx1"/>
                </a:solidFill>
              </a:rPr>
              <a:t>PN «Apoyo al asesoramiento individualizado para desempleados de larga duración»</a:t>
            </a:r>
          </a:p>
        </p:txBody>
      </p:sp>
    </p:spTree>
    <p:extLst>
      <p:ext uri="{BB962C8B-B14F-4D97-AF65-F5344CB8AC3E}">
        <p14:creationId xmlns:p14="http://schemas.microsoft.com/office/powerpoint/2010/main" val="3885897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4077072"/>
            <a:ext cx="7776864" cy="2232248"/>
          </a:xfrm>
          <a:solidFill>
            <a:schemeClr val="accent6">
              <a:lumMod val="20000"/>
              <a:lumOff val="80000"/>
            </a:schemeClr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normAutofit fontScale="62500" lnSpcReduction="20000"/>
          </a:bodyPr>
          <a:lstStyle/>
          <a:p>
            <a:r>
              <a:rPr lang="es-ES" sz="4800" b="1">
                <a:solidFill>
                  <a:schemeClr val="tx1"/>
                </a:solidFill>
                <a:latin typeface="Calibri" pitchFamily="34" charset="0"/>
              </a:rPr>
              <a:t>«Activación de demandantes de empleo desfavorecidos»</a:t>
            </a:r>
          </a:p>
          <a:p>
            <a:r>
              <a:rPr lang="es-ES" sz="4400" b="1">
                <a:solidFill>
                  <a:srgbClr val="1F261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cs typeface="Arial" pitchFamily="34" charset="0"/>
              </a:rPr>
              <a:t> - Medida n.º 1</a:t>
            </a:r>
          </a:p>
          <a:p>
            <a:r>
              <a:rPr lang="es-ES" sz="4400" b="1">
                <a:solidFill>
                  <a:srgbClr val="1F261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cs typeface="Arial" pitchFamily="34" charset="0"/>
              </a:rPr>
              <a:t>«Ofrecer servicios de asesoramiento profesional a demandantes de empleo desfavorecidos»</a:t>
            </a:r>
            <a:r>
              <a:rPr lang="es-ES" sz="4400" b="1">
                <a:solidFill>
                  <a:schemeClr val="tx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cs typeface="Arial" pitchFamily="34" charset="0"/>
              </a:rPr>
              <a:t> </a:t>
            </a:r>
          </a:p>
        </p:txBody>
      </p:sp>
      <p:sp>
        <p:nvSpPr>
          <p:cNvPr id="8" name="Zástupný symbol čísla snímky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988840"/>
            <a:ext cx="7757582" cy="1191295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29328" y="2924944"/>
            <a:ext cx="7772400" cy="864096"/>
          </a:xfrm>
          <a:solidFill>
            <a:srgbClr val="FFC000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0000"/>
          </a:bodyPr>
          <a:lstStyle/>
          <a:p>
            <a:br>
              <a:rPr lang="es-ES" b="1">
                <a:solidFill>
                  <a:schemeClr val="dk1"/>
                </a:solidFill>
              </a:rPr>
            </a:br>
            <a:r>
              <a:rPr lang="es-ES" b="1">
                <a:solidFill>
                  <a:schemeClr val="dk1"/>
                </a:solidFill>
              </a:rPr>
              <a:t>Proyecto nacional (PN)</a:t>
            </a:r>
            <a:br>
              <a:rPr lang="es-ES" b="1">
                <a:solidFill>
                  <a:schemeClr val="dk1"/>
                </a:solidFill>
              </a:rPr>
            </a:br>
            <a:endParaRPr lang="es-ES" b="1">
              <a:solidFill>
                <a:schemeClr val="dk1"/>
              </a:solidFill>
            </a:endParaRPr>
          </a:p>
        </p:txBody>
      </p:sp>
      <p:pic>
        <p:nvPicPr>
          <p:cNvPr id="4" name="Picture 24" descr="hlavicka power pointu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476672"/>
            <a:ext cx="7704856" cy="1746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57414744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395289" y="1484784"/>
            <a:ext cx="8425878" cy="720080"/>
          </a:xfrm>
          <a:solidFill>
            <a:schemeClr val="accent6">
              <a:lumMod val="40000"/>
              <a:lumOff val="6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ES" sz="3100" b="1">
                <a:solidFill>
                  <a:schemeClr val="tx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Información básica</a:t>
            </a:r>
          </a:p>
        </p:txBody>
      </p:sp>
      <p:sp>
        <p:nvSpPr>
          <p:cNvPr id="5" name="Podnadpis 3"/>
          <p:cNvSpPr txBox="1">
            <a:spLocks/>
          </p:cNvSpPr>
          <p:nvPr/>
        </p:nvSpPr>
        <p:spPr bwMode="auto">
          <a:xfrm>
            <a:off x="3214678" y="5214950"/>
            <a:ext cx="3043214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k-SK" sz="2400" b="0" i="0" u="none" strike="noStrike" kern="0" cap="none" spc="0" normalizeH="0" baseline="0" noProof="0" dirty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k-SK" sz="2400" b="0" i="0" u="none" strike="noStrike" kern="0" cap="none" spc="0" normalizeH="0" baseline="0" noProof="0" dirty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615393306"/>
              </p:ext>
            </p:extLst>
          </p:nvPr>
        </p:nvGraphicFramePr>
        <p:xfrm>
          <a:off x="467544" y="2348880"/>
          <a:ext cx="8064896" cy="4345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1" name="Picture 24" descr="hlavicka power pointu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>
          <a:xfrm>
            <a:off x="395288" y="260350"/>
            <a:ext cx="5043487" cy="1143000"/>
          </a:xfrm>
          <a:prstGeom prst="rect">
            <a:avLst/>
          </a:prstGeom>
        </p:spPr>
      </p:pic>
      <p:sp>
        <p:nvSpPr>
          <p:cNvPr id="8" name="Zástupný symbol textu 22"/>
          <p:cNvSpPr txBox="1">
            <a:spLocks/>
          </p:cNvSpPr>
          <p:nvPr/>
        </p:nvSpPr>
        <p:spPr bwMode="auto">
          <a:xfrm>
            <a:off x="5438775" y="274638"/>
            <a:ext cx="3237681" cy="1066130"/>
          </a:xfrm>
          <a:prstGeom prst="rect">
            <a:avLst/>
          </a:prstGeom>
          <a:solidFill>
            <a:srgbClr val="FFC000"/>
          </a:solidFill>
          <a:ln>
            <a:noFill/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ES" sz="1800" b="1">
                <a:latin typeface="Calibri" pitchFamily="34" charset="0"/>
                <a:ea typeface="+mn-ea"/>
                <a:cs typeface="+mn-cs"/>
              </a:rPr>
              <a:t>PN «Activación de demandantes de empleo desfavorecidos»</a:t>
            </a:r>
          </a:p>
          <a:p>
            <a:pPr algn="l"/>
            <a:r>
              <a:rPr lang="es-ES" sz="1600" b="1">
                <a:solidFill>
                  <a:srgbClr val="1F2610"/>
                </a:solidFill>
                <a:cs typeface="Arial" pitchFamily="34" charset="0"/>
              </a:rPr>
              <a:t>- Medida n.º 1</a:t>
            </a:r>
          </a:p>
        </p:txBody>
      </p:sp>
    </p:spTree>
    <p:extLst>
      <p:ext uri="{BB962C8B-B14F-4D97-AF65-F5344CB8AC3E}">
        <p14:creationId xmlns:p14="http://schemas.microsoft.com/office/powerpoint/2010/main" val="1887191675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395288" y="1484784"/>
            <a:ext cx="8425879" cy="864096"/>
          </a:xfrm>
          <a:solidFill>
            <a:schemeClr val="accent6">
              <a:lumMod val="40000"/>
              <a:lumOff val="60000"/>
            </a:schemeClr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br>
              <a:rPr lang="es-ES" b="1" u="sng"/>
            </a:br>
            <a:r>
              <a:rPr lang="es-ES" sz="4000" b="1">
                <a:solidFill>
                  <a:schemeClr val="tx1"/>
                </a:solidFill>
              </a:rPr>
              <a:t>Objetivo de la medida n.º 1</a:t>
            </a:r>
            <a:br>
              <a:rPr lang="es-ES" sz="4900" b="1">
                <a:solidFill>
                  <a:schemeClr val="tx1"/>
                </a:solidFill>
              </a:rPr>
            </a:br>
            <a:endParaRPr lang="es-ES" sz="4900" b="1">
              <a:solidFill>
                <a:schemeClr val="tx1"/>
              </a:solidFill>
            </a:endParaRPr>
          </a:p>
        </p:txBody>
      </p:sp>
      <p:sp>
        <p:nvSpPr>
          <p:cNvPr id="5" name="Podnadpis 3"/>
          <p:cNvSpPr txBox="1">
            <a:spLocks/>
          </p:cNvSpPr>
          <p:nvPr/>
        </p:nvSpPr>
        <p:spPr bwMode="auto">
          <a:xfrm>
            <a:off x="3214678" y="5214950"/>
            <a:ext cx="3043214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k-SK" sz="2400" b="0" i="0" u="none" strike="noStrike" kern="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k-SK" sz="2400" b="0" i="0" u="none" strike="noStrike" kern="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635446149"/>
              </p:ext>
            </p:extLst>
          </p:nvPr>
        </p:nvGraphicFramePr>
        <p:xfrm>
          <a:off x="487813" y="2564904"/>
          <a:ext cx="8496943" cy="38884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3" name="Picture 24" descr="hlavicka power pointu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>
          <a:xfrm>
            <a:off x="395288" y="260350"/>
            <a:ext cx="5043487" cy="1143000"/>
          </a:xfrm>
          <a:prstGeom prst="rect">
            <a:avLst/>
          </a:prstGeom>
        </p:spPr>
      </p:pic>
      <p:sp>
        <p:nvSpPr>
          <p:cNvPr id="7" name="Zástupný symbol textu 22"/>
          <p:cNvSpPr txBox="1">
            <a:spLocks/>
          </p:cNvSpPr>
          <p:nvPr/>
        </p:nvSpPr>
        <p:spPr bwMode="auto">
          <a:xfrm>
            <a:off x="5438775" y="274638"/>
            <a:ext cx="3237681" cy="1066130"/>
          </a:xfrm>
          <a:prstGeom prst="rect">
            <a:avLst/>
          </a:prstGeom>
          <a:solidFill>
            <a:srgbClr val="FFC000"/>
          </a:solidFill>
          <a:ln>
            <a:noFill/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ES" sz="1800" b="1">
                <a:latin typeface="Calibri" pitchFamily="34" charset="0"/>
              </a:rPr>
              <a:t>PN «Activación de demandantes de empleo desfavorecidos»</a:t>
            </a:r>
          </a:p>
          <a:p>
            <a:pPr algn="l"/>
            <a:r>
              <a:rPr lang="es-ES" sz="1600" b="1">
                <a:solidFill>
                  <a:srgbClr val="1F2610"/>
                </a:solidFill>
                <a:cs typeface="Arial" pitchFamily="34" charset="0"/>
              </a:rPr>
              <a:t>- Medida n.º 1</a:t>
            </a:r>
          </a:p>
        </p:txBody>
      </p:sp>
    </p:spTree>
    <p:extLst>
      <p:ext uri="{BB962C8B-B14F-4D97-AF65-F5344CB8AC3E}">
        <p14:creationId xmlns:p14="http://schemas.microsoft.com/office/powerpoint/2010/main" val="3334877782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1556792"/>
            <a:ext cx="8569648" cy="5055319"/>
          </a:xfr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-265113" eaLnBrk="1" hangingPunct="1">
              <a:spcBef>
                <a:spcPts val="0"/>
              </a:spcBef>
              <a:buFontTx/>
              <a:buNone/>
              <a:defRPr/>
            </a:pPr>
            <a:r>
              <a:rPr lang="es-ES" sz="3600" b="1">
                <a:cs typeface="Times New Roman" pitchFamily="18" charset="0"/>
              </a:rPr>
              <a:t>Resultados:</a:t>
            </a:r>
          </a:p>
          <a:p>
            <a:pPr marL="265113" indent="-265113" eaLnBrk="1" hangingPunct="1">
              <a:lnSpc>
                <a:spcPct val="80000"/>
              </a:lnSpc>
              <a:buFontTx/>
              <a:buNone/>
              <a:defRPr/>
            </a:pPr>
            <a:endParaRPr lang="sk-SK" altLang="sk-SK" sz="2500" dirty="0">
              <a:latin typeface="Times New Roman" pitchFamily="18" charset="0"/>
              <a:cs typeface="Times New Roman" pitchFamily="18" charset="0"/>
            </a:endParaRPr>
          </a:p>
          <a:p>
            <a:pPr marL="265113" indent="-265113" eaLnBrk="1" hangingPunct="1">
              <a:lnSpc>
                <a:spcPct val="80000"/>
              </a:lnSpc>
              <a:buFontTx/>
              <a:buNone/>
              <a:defRPr/>
            </a:pPr>
            <a:endParaRPr lang="sk-SK" altLang="sk-SK" sz="2500" dirty="0">
              <a:latin typeface="Times New Roman" pitchFamily="18" charset="0"/>
              <a:cs typeface="Times New Roman" pitchFamily="18" charset="0"/>
            </a:endParaRPr>
          </a:p>
          <a:p>
            <a:pPr marL="265113" indent="-265113" eaLnBrk="1" hangingPunct="1">
              <a:lnSpc>
                <a:spcPct val="80000"/>
              </a:lnSpc>
              <a:buFontTx/>
              <a:buNone/>
              <a:defRPr/>
            </a:pPr>
            <a:endParaRPr lang="sk-SK" altLang="sk-SK" sz="2500" dirty="0">
              <a:latin typeface="Times New Roman" pitchFamily="18" charset="0"/>
              <a:cs typeface="Times New Roman" pitchFamily="18" charset="0"/>
            </a:endParaRPr>
          </a:p>
          <a:p>
            <a:pPr marL="265113" indent="-265113" eaLnBrk="1" hangingPunct="1">
              <a:lnSpc>
                <a:spcPct val="80000"/>
              </a:lnSpc>
              <a:buFontTx/>
              <a:buNone/>
              <a:defRPr/>
            </a:pPr>
            <a:endParaRPr lang="sk-SK" altLang="sk-SK" sz="2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15503048"/>
              </p:ext>
            </p:extLst>
          </p:nvPr>
        </p:nvGraphicFramePr>
        <p:xfrm>
          <a:off x="357158" y="2105472"/>
          <a:ext cx="8464010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Picture 24" descr="hlavicka power pointu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>
          <a:xfrm>
            <a:off x="395288" y="260350"/>
            <a:ext cx="5043487" cy="1143000"/>
          </a:xfrm>
          <a:prstGeom prst="rect">
            <a:avLst/>
          </a:prstGeom>
        </p:spPr>
      </p:pic>
      <p:sp>
        <p:nvSpPr>
          <p:cNvPr id="8" name="Zástupný symbol textu 22"/>
          <p:cNvSpPr txBox="1">
            <a:spLocks/>
          </p:cNvSpPr>
          <p:nvPr/>
        </p:nvSpPr>
        <p:spPr bwMode="auto">
          <a:xfrm>
            <a:off x="5438775" y="274638"/>
            <a:ext cx="3237681" cy="1066130"/>
          </a:xfrm>
          <a:prstGeom prst="rect">
            <a:avLst/>
          </a:prstGeom>
          <a:solidFill>
            <a:srgbClr val="FFC000"/>
          </a:solidFill>
          <a:ln>
            <a:noFill/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ES" sz="1800" b="1">
                <a:latin typeface="Calibri" pitchFamily="34" charset="0"/>
              </a:rPr>
              <a:t>PN «Activación de demandantes de empleo desfavorecidos»</a:t>
            </a:r>
          </a:p>
          <a:p>
            <a:pPr algn="l"/>
            <a:r>
              <a:rPr lang="es-ES" sz="1600" b="1">
                <a:solidFill>
                  <a:srgbClr val="1F2610"/>
                </a:solidFill>
                <a:cs typeface="Arial" pitchFamily="34" charset="0"/>
              </a:rPr>
              <a:t>- Medida n.º 1</a:t>
            </a:r>
          </a:p>
        </p:txBody>
      </p:sp>
    </p:spTree>
    <p:extLst>
      <p:ext uri="{BB962C8B-B14F-4D97-AF65-F5344CB8AC3E}">
        <p14:creationId xmlns:p14="http://schemas.microsoft.com/office/powerpoint/2010/main" val="2294012780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12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5777</TotalTime>
  <Words>647</Words>
  <Application>Microsoft Office PowerPoint</Application>
  <PresentationFormat>Presentació en pantalla (4:3)</PresentationFormat>
  <Paragraphs>61</Paragraphs>
  <Slides>8</Slides>
  <Notes>8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3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Motív Office</vt:lpstr>
      <vt:lpstr> Proyecto nacional (PN) </vt:lpstr>
      <vt:lpstr> Información básica </vt:lpstr>
      <vt:lpstr> Objetivo del proyecto </vt:lpstr>
      <vt:lpstr>Presentació del PowerPoint</vt:lpstr>
      <vt:lpstr> Proyecto nacional (PN) </vt:lpstr>
      <vt:lpstr>Información básica</vt:lpstr>
      <vt:lpstr> Objetivo de la medida n.º 1 </vt:lpstr>
      <vt:lpstr>Presentació del PowerPoint</vt:lpstr>
    </vt:vector>
  </TitlesOfParts>
  <Company>UPSVAR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Umiestňovanie znevýhodnených ZoU na trhu práce</dc:title>
  <dc:creator>SlavikovaA</dc:creator>
  <cp:lastModifiedBy>Carmen Ferrando</cp:lastModifiedBy>
  <cp:revision>643</cp:revision>
  <cp:lastPrinted>2019-02-04T08:17:27Z</cp:lastPrinted>
  <dcterms:created xsi:type="dcterms:W3CDTF">2012-02-21T07:28:32Z</dcterms:created>
  <dcterms:modified xsi:type="dcterms:W3CDTF">2023-09-12T06:30:27Z</dcterms:modified>
</cp:coreProperties>
</file>